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7"/>
  </p:notesMasterIdLst>
  <p:sldIdLst>
    <p:sldId id="256" r:id="rId5"/>
    <p:sldId id="292" r:id="rId6"/>
    <p:sldId id="257" r:id="rId7"/>
    <p:sldId id="284" r:id="rId8"/>
    <p:sldId id="285" r:id="rId9"/>
    <p:sldId id="258" r:id="rId10"/>
    <p:sldId id="259" r:id="rId11"/>
    <p:sldId id="260" r:id="rId12"/>
    <p:sldId id="261" r:id="rId13"/>
    <p:sldId id="262" r:id="rId14"/>
    <p:sldId id="263" r:id="rId15"/>
    <p:sldId id="297" r:id="rId16"/>
    <p:sldId id="296" r:id="rId17"/>
    <p:sldId id="267" r:id="rId18"/>
    <p:sldId id="268" r:id="rId19"/>
    <p:sldId id="286" r:id="rId20"/>
    <p:sldId id="287" r:id="rId21"/>
    <p:sldId id="264" r:id="rId22"/>
    <p:sldId id="265" r:id="rId23"/>
    <p:sldId id="288" r:id="rId24"/>
    <p:sldId id="289" r:id="rId25"/>
    <p:sldId id="290" r:id="rId26"/>
    <p:sldId id="291" r:id="rId27"/>
    <p:sldId id="272" r:id="rId28"/>
    <p:sldId id="266" r:id="rId29"/>
    <p:sldId id="274" r:id="rId30"/>
    <p:sldId id="275" r:id="rId31"/>
    <p:sldId id="276" r:id="rId32"/>
    <p:sldId id="294" r:id="rId33"/>
    <p:sldId id="293" r:id="rId34"/>
    <p:sldId id="295" r:id="rId35"/>
    <p:sldId id="283" r:id="rId36"/>
  </p:sldIdLst>
  <p:sldSz cx="12192000" cy="6858000"/>
  <p:notesSz cx="7010400" cy="92964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Andrews" initials="TA" lastIdx="6" clrIdx="0">
    <p:extLst>
      <p:ext uri="{19B8F6BF-5375-455C-9EA6-DF929625EA0E}">
        <p15:presenceInfo xmlns:p15="http://schemas.microsoft.com/office/powerpoint/2012/main" userId="S::terandrews@ucdavis.edu::97928cb6-61e8-4b76-8c77-0e62d7087290" providerId="AD"/>
      </p:ext>
    </p:extLst>
  </p:cmAuthor>
  <p:cmAuthor id="2" name="Angelina Ceja" initials="AC" lastIdx="3" clrIdx="1">
    <p:extLst>
      <p:ext uri="{19B8F6BF-5375-455C-9EA6-DF929625EA0E}">
        <p15:presenceInfo xmlns:p15="http://schemas.microsoft.com/office/powerpoint/2012/main" userId="S::angelina@agsafe.org::75088f61-439d-451b-a8f8-0ab94e5749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5510" autoAdjust="0"/>
  </p:normalViewPr>
  <p:slideViewPr>
    <p:cSldViewPr snapToGrid="0">
      <p:cViewPr varScale="1">
        <p:scale>
          <a:sx n="109" d="100"/>
          <a:sy n="109" d="100"/>
        </p:scale>
        <p:origin x="12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286C27-72ED-485C-ADE5-9434111CFB3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F956D5-C656-4D80-A916-75C813397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Cal/OSHA: https://dir.ca.gov/dosh/dosh_publications/COVID19-Trifold-AgandLivestock.pdf</a:t>
            </a:r>
          </a:p>
          <a:p>
            <a:r>
              <a:rPr lang="en-US" dirty="0"/>
              <a:t>Cal/OSHA: https://dir.ca.gov/dosh/Coronavirus/COVID-19-Daily-Checklist-Employers.pdf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1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Cal/OSHA Model COVID Prevention Program : </a:t>
            </a:r>
            <a:r>
              <a:rPr lang="en-US" b="0" i="0" dirty="0">
                <a:solidFill>
                  <a:srgbClr val="006621"/>
                </a:solidFill>
                <a:effectLst/>
                <a:latin typeface="Roboto"/>
              </a:rPr>
              <a:t>https://www.dir.ca.gov/dosh/dosh_publications/CPP.doc</a:t>
            </a:r>
            <a:r>
              <a:rPr lang="en-US" b="0" i="0" dirty="0">
                <a:solidFill>
                  <a:srgbClr val="767676"/>
                </a:solidFill>
                <a:effectLst/>
                <a:latin typeface="Roboto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7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DIR: https://www.dir.ca.gov/dlse/2021-COVID-19-Supplemental-Paid-Sick-Leave.pdf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90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DIR: https://www.dir.ca.gov/dlse/2021-COVID-19-Supplemental-Paid-Sick-Leave.pdf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93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</a:p>
          <a:p>
            <a:r>
              <a:rPr lang="en-US" dirty="0"/>
              <a:t>https://www.dir.ca.gov/dosh/coronavirus/COVID19FAQs.html#outbreaks – for both testing in general and  for testing for outbreaks if it occurred in the workplace.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56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</a:p>
          <a:p>
            <a:r>
              <a:rPr lang="en-US" dirty="0"/>
              <a:t>https://www.dir.ca.gov/dosh/coronavirus/COVID19FAQs.html#outbreaks – for both testing in general and  for testing for outbreaks if it occurred in the workplace.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70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5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8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Sources: CDC https://www.cdc.gov/coronavirus/2019-ncov/index.html</a:t>
            </a:r>
          </a:p>
          <a:p>
            <a:r>
              <a:rPr lang="en-US" dirty="0"/>
              <a:t>               CDPH https://www.cdph.ca.gov/Programs/CID/DCDC/Pages/COVID-19/ProtectAndPrevent.aspx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6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3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CDC for symptoms https://www.cdc.gov/coronavirus/2019-ncov/index.html</a:t>
            </a:r>
          </a:p>
          <a:p>
            <a:endParaRPr lang="en-US" dirty="0"/>
          </a:p>
          <a:p>
            <a:r>
              <a:rPr lang="en-US" dirty="0"/>
              <a:t>Source: Company </a:t>
            </a:r>
            <a:r>
              <a:rPr lang="en-US" dirty="0" err="1"/>
              <a:t>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28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CDPH https://www.cdph.ca.gov/Programs/CID/DCDC/Pages/COVID-19/ProtectAndPrevent.aspx</a:t>
            </a:r>
          </a:p>
          <a:p>
            <a:endParaRPr lang="en-US" dirty="0"/>
          </a:p>
          <a:p>
            <a:r>
              <a:rPr lang="en-US" dirty="0"/>
              <a:t>Cal/OSHA COVID-19 Best Practices for infection prevention: https://dir.ca.gov/dosh/dosh_publications/COVID19-Trifold-AgandLivestock.pdf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956D5-C656-4D80-A916-75C8133972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55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3A54-3DCE-491A-85AD-AE03E3806C8E}" type="datetime1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42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88F0-1EFC-40F2-8B1D-299712B7302E}" type="datetime1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1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9E2B-8694-4B27-B99B-A12B7A6447DD}" type="datetime1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7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D9D76-E802-42CE-9142-D8652322726D}" type="datetime1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2518-8E14-4843-B40F-2FB55E08789A}" type="datetime1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66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6D70-431F-4DAC-AC42-2DA393BECEC9}" type="datetime1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E26-533A-4BF3-8EC2-D98547D95F41}" type="datetime1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7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21D4-E394-4785-A057-A47A555AE3BB}" type="datetime1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B5CE-AAD9-413B-81B3-B2A768C087A3}" type="datetime1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9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05E4CF7-6630-42C8-B196-8ECBD09731D5}" type="datetime1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6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D19D-71EB-49A4-B072-4F2CA6A1605A}" type="datetime1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7FA7099-EAA6-4EC5-BE4B-F7281E8A255F}" type="datetime1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07B733F-0C21-4884-8F91-526FF1FDED2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87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0" i="0" u="none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 baseline="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 baseline="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 baseline="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 baseline="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 baseline="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A83F0-3FFB-4A04-ADE9-5D9DD9579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309" y="786661"/>
            <a:ext cx="10509135" cy="3157266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Kev </a:t>
            </a:r>
            <a:r>
              <a:rPr lang="en-US" dirty="0" err="1"/>
              <a:t>Kawm</a:t>
            </a:r>
            <a:r>
              <a:rPr lang="en-US" dirty="0"/>
              <a:t> </a:t>
            </a:r>
            <a:r>
              <a:rPr lang="en-US" dirty="0" err="1"/>
              <a:t>Txog</a:t>
            </a:r>
            <a:r>
              <a:rPr lang="en-US"/>
              <a:t> </a:t>
            </a:r>
            <a:br>
              <a:rPr lang="en-US"/>
            </a:br>
            <a:r>
              <a:rPr lang="en-US"/>
              <a:t>COVID-19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C:\Users\anna\Desktop\AGSlogoHorzCMYK.jpg">
            <a:extLst>
              <a:ext uri="{FF2B5EF4-FFF2-40B4-BE49-F238E27FC236}">
                <a16:creationId xmlns:a16="http://schemas.microsoft.com/office/drawing/2014/main" id="{0EE40AC0-3E4C-46BC-A886-B2F1D8EA3C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66" y="3760303"/>
            <a:ext cx="5943600" cy="20993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A327E-D9B8-4D77-9EB7-22AEDDA8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38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17C0C-B23D-4950-8CA5-D689EFA07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</a:t>
            </a:r>
            <a:r>
              <a:rPr lang="en-US" dirty="0" err="1"/>
              <a:t>Yuav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 li </a:t>
            </a:r>
            <a:r>
              <a:rPr lang="en-US" dirty="0" err="1"/>
              <a:t>cas</a:t>
            </a:r>
            <a:r>
              <a:rPr lang="en-US" dirty="0"/>
              <a:t> </a:t>
            </a:r>
            <a:r>
              <a:rPr lang="en-US" dirty="0" err="1"/>
              <a:t>thiaj</a:t>
            </a:r>
            <a:r>
              <a:rPr lang="en-US" dirty="0"/>
              <a:t> li </a:t>
            </a:r>
            <a:r>
              <a:rPr lang="en-US" dirty="0" err="1"/>
              <a:t>yuav</a:t>
            </a:r>
            <a:r>
              <a:rPr lang="en-US" dirty="0"/>
              <a:t> </a:t>
            </a:r>
            <a:r>
              <a:rPr lang="en-US" dirty="0" err="1"/>
              <a:t>nyob</a:t>
            </a:r>
            <a:r>
              <a:rPr lang="en-US" dirty="0"/>
              <a:t> </a:t>
            </a:r>
            <a:r>
              <a:rPr lang="en-US" dirty="0" err="1"/>
              <a:t>nyab</a:t>
            </a:r>
            <a:r>
              <a:rPr lang="en-US" dirty="0"/>
              <a:t> </a:t>
            </a:r>
            <a:r>
              <a:rPr lang="en-US" dirty="0" err="1"/>
              <a:t>xeeb</a:t>
            </a:r>
            <a:r>
              <a:rPr lang="en-US" dirty="0"/>
              <a:t>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txwv</a:t>
            </a:r>
            <a:r>
              <a:rPr lang="en-US" dirty="0"/>
              <a:t> </a:t>
            </a:r>
            <a:r>
              <a:rPr lang="en-US" dirty="0" err="1"/>
              <a:t>tsis</a:t>
            </a:r>
            <a:r>
              <a:rPr lang="en-US" dirty="0"/>
              <a:t> </a:t>
            </a:r>
            <a:r>
              <a:rPr lang="en-US" dirty="0" err="1"/>
              <a:t>txhob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tawm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227F48-C920-41D5-B05B-E091CA33B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t="43069" r="24950" b="4496"/>
          <a:stretch/>
        </p:blipFill>
        <p:spPr bwMode="auto">
          <a:xfrm>
            <a:off x="1403926" y="1920699"/>
            <a:ext cx="3653022" cy="228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Select a Mask">
            <a:extLst>
              <a:ext uri="{FF2B5EF4-FFF2-40B4-BE49-F238E27FC236}">
                <a16:creationId xmlns:a16="http://schemas.microsoft.com/office/drawing/2014/main" id="{858D5079-6674-45B1-AD5E-680672507D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7" r="61997" b="41655"/>
          <a:stretch/>
        </p:blipFill>
        <p:spPr bwMode="auto">
          <a:xfrm>
            <a:off x="6617817" y="1920699"/>
            <a:ext cx="4329794" cy="24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C4F27A5-D1C7-4A33-98FE-C142F430A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" t="32458" r="12424" b="15960"/>
          <a:stretch/>
        </p:blipFill>
        <p:spPr bwMode="auto">
          <a:xfrm>
            <a:off x="3845687" y="4257038"/>
            <a:ext cx="4091709" cy="24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A47A9-DEA2-4178-BD9A-DE3A9E31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6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4483C-248B-4FDA-87F2-AB6B4499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29B78-95C2-4BFC-B10A-7D9040F06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1940309"/>
            <a:ext cx="10058400" cy="4316527"/>
          </a:xfrm>
        </p:spPr>
        <p:txBody>
          <a:bodyPr>
            <a:noAutofit/>
          </a:bodyPr>
          <a:lstStyle/>
          <a:p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ntau</a:t>
            </a:r>
            <a:r>
              <a:rPr lang="en-US" dirty="0"/>
              <a:t> yam </a:t>
            </a:r>
            <a:r>
              <a:rPr lang="en-US" dirty="0" err="1"/>
              <a:t>koj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 tau tam sis no los </a:t>
            </a:r>
            <a:r>
              <a:rPr lang="en-US" dirty="0" err="1"/>
              <a:t>pab</a:t>
            </a:r>
            <a:r>
              <a:rPr lang="en-US" dirty="0"/>
              <a:t> </a:t>
            </a:r>
            <a:r>
              <a:rPr lang="en-US" dirty="0" err="1"/>
              <a:t>txwv</a:t>
            </a:r>
            <a:r>
              <a:rPr lang="en-US" dirty="0"/>
              <a:t> </a:t>
            </a:r>
            <a:r>
              <a:rPr lang="en-US" dirty="0" err="1"/>
              <a:t>tsis</a:t>
            </a:r>
            <a:r>
              <a:rPr lang="en-US" dirty="0"/>
              <a:t> </a:t>
            </a:r>
            <a:r>
              <a:rPr lang="en-US" dirty="0" err="1"/>
              <a:t>txhob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tawm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 COVID-19.</a:t>
            </a:r>
          </a:p>
          <a:p>
            <a:r>
              <a:rPr lang="en-US" dirty="0"/>
              <a:t>1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Nquag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ntxuav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txhais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tsis</a:t>
            </a:r>
            <a:r>
              <a:rPr lang="en-US" dirty="0">
                <a:solidFill>
                  <a:schemeClr val="tx1"/>
                </a:solidFill>
              </a:rPr>
              <a:t> pub </a:t>
            </a:r>
            <a:r>
              <a:rPr lang="en-US" dirty="0" err="1">
                <a:solidFill>
                  <a:schemeClr val="tx1"/>
                </a:solidFill>
              </a:rPr>
              <a:t>tsawg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tshaj</a:t>
            </a:r>
            <a:r>
              <a:rPr lang="en-US" dirty="0">
                <a:solidFill>
                  <a:schemeClr val="tx1"/>
                </a:solidFill>
              </a:rPr>
              <a:t> 20 </a:t>
            </a:r>
            <a:r>
              <a:rPr lang="en-US" dirty="0" err="1">
                <a:solidFill>
                  <a:schemeClr val="tx1"/>
                </a:solidFill>
              </a:rPr>
              <a:t>feeb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Peb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muaj</a:t>
            </a:r>
            <a:r>
              <a:rPr lang="en-US" dirty="0">
                <a:solidFill>
                  <a:schemeClr val="tx1"/>
                </a:solidFill>
              </a:rPr>
              <a:t> chaw </a:t>
            </a:r>
            <a:r>
              <a:rPr lang="en-US" dirty="0" err="1">
                <a:solidFill>
                  <a:schemeClr val="tx1"/>
                </a:solidFill>
              </a:rPr>
              <a:t>ntxua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nrog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npum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thiab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ntaub</a:t>
            </a:r>
            <a:r>
              <a:rPr lang="en-US" dirty="0">
                <a:solidFill>
                  <a:schemeClr val="tx1"/>
                </a:solidFill>
              </a:rPr>
              <a:t> so </a:t>
            </a:r>
            <a:r>
              <a:rPr lang="en-US" dirty="0" err="1">
                <a:solidFill>
                  <a:schemeClr val="tx1"/>
                </a:solidFill>
              </a:rPr>
              <a:t>tes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Muaj</a:t>
            </a:r>
            <a:r>
              <a:rPr lang="en-US" dirty="0">
                <a:solidFill>
                  <a:srgbClr val="FF0000"/>
                </a:solidFill>
              </a:rPr>
              <a:t> chaw </a:t>
            </a:r>
            <a:r>
              <a:rPr lang="en-US" dirty="0" err="1">
                <a:solidFill>
                  <a:srgbClr val="FF0000"/>
                </a:solidFill>
              </a:rPr>
              <a:t>ntxuav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tim</a:t>
            </a:r>
            <a:r>
              <a:rPr lang="en-US" dirty="0">
                <a:solidFill>
                  <a:srgbClr val="FF0000"/>
                </a:solidFill>
              </a:rPr>
              <a:t> chaw </a:t>
            </a:r>
            <a:r>
              <a:rPr lang="en-US" dirty="0" err="1">
                <a:solidFill>
                  <a:srgbClr val="FF0000"/>
                </a:solidFill>
              </a:rPr>
              <a:t>ua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hauj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lwm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Yog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tsis</a:t>
            </a:r>
            <a:r>
              <a:rPr lang="en-US" dirty="0">
                <a:solidFill>
                  <a:schemeClr val="tx1"/>
                </a:solidFill>
              </a:rPr>
              <a:t> tau </a:t>
            </a:r>
            <a:r>
              <a:rPr lang="en-US" dirty="0" err="1">
                <a:solidFill>
                  <a:schemeClr val="tx1"/>
                </a:solidFill>
              </a:rPr>
              <a:t>mus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txhaj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koob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tshuaj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thaiv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kab</a:t>
            </a:r>
            <a:r>
              <a:rPr lang="en-US" dirty="0">
                <a:solidFill>
                  <a:schemeClr val="tx1"/>
                </a:solidFill>
              </a:rPr>
              <a:t> mob </a:t>
            </a:r>
            <a:r>
              <a:rPr lang="en-US" dirty="0" err="1">
                <a:solidFill>
                  <a:schemeClr val="tx1"/>
                </a:solidFill>
              </a:rPr>
              <a:t>thiab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yuav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npog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ncauj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ntswg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nco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ntsoov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txhob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nyob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</a:t>
            </a:r>
            <a:r>
              <a:rPr lang="en-US" dirty="0">
                <a:solidFill>
                  <a:schemeClr val="tx1"/>
                </a:solidFill>
              </a:rPr>
              <a:t> li 6 </a:t>
            </a:r>
            <a:r>
              <a:rPr lang="en-US" dirty="0" err="1">
                <a:solidFill>
                  <a:schemeClr val="tx1"/>
                </a:solidFill>
              </a:rPr>
              <a:t>kauj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ntawm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lwm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neeg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thaum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noj</a:t>
            </a:r>
            <a:r>
              <a:rPr lang="en-US" dirty="0">
                <a:solidFill>
                  <a:schemeClr val="tx1"/>
                </a:solidFill>
              </a:rPr>
              <a:t> mov </a:t>
            </a:r>
            <a:r>
              <a:rPr lang="en-US" dirty="0" err="1">
                <a:solidFill>
                  <a:schemeClr val="tx1"/>
                </a:solidFill>
              </a:rPr>
              <a:t>lossis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dej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674B0-A46E-461D-B25A-445F6E91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0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19471-A469-4523-8777-530D901C9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 </a:t>
            </a:r>
            <a:r>
              <a:rPr lang="en-US" dirty="0" err="1"/>
              <a:t>Ua</a:t>
            </a:r>
            <a:r>
              <a:rPr lang="en-US" dirty="0"/>
              <a:t> li </a:t>
            </a:r>
            <a:r>
              <a:rPr lang="en-US" dirty="0" err="1"/>
              <a:t>cas</a:t>
            </a:r>
            <a:r>
              <a:rPr lang="en-US" dirty="0"/>
              <a:t> </a:t>
            </a:r>
            <a:r>
              <a:rPr lang="en-US" dirty="0" err="1"/>
              <a:t>thiab</a:t>
            </a:r>
            <a:r>
              <a:rPr lang="en-US" dirty="0"/>
              <a:t> li </a:t>
            </a:r>
            <a:r>
              <a:rPr lang="en-US" dirty="0" err="1"/>
              <a:t>nyob</a:t>
            </a:r>
            <a:r>
              <a:rPr lang="en-US" dirty="0"/>
              <a:t> tau </a:t>
            </a:r>
            <a:r>
              <a:rPr lang="en-US" dirty="0" err="1"/>
              <a:t>nyab</a:t>
            </a:r>
            <a:r>
              <a:rPr lang="en-US" dirty="0"/>
              <a:t> </a:t>
            </a:r>
            <a:r>
              <a:rPr lang="en-US" dirty="0" err="1"/>
              <a:t>xeeb</a:t>
            </a:r>
            <a:r>
              <a:rPr lang="en-US" dirty="0"/>
              <a:t>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txwv</a:t>
            </a:r>
            <a:r>
              <a:rPr lang="en-US" dirty="0"/>
              <a:t> </a:t>
            </a:r>
            <a:r>
              <a:rPr lang="en-US" dirty="0" err="1"/>
              <a:t>txoj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6B1C3F-92C5-4042-9EF7-CA33A9424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906" y="2383027"/>
            <a:ext cx="4618834" cy="29890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47C93-2246-489E-84D6-8F85C7CF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0E927-BFEE-494D-9D69-F108A69D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517" y="2791712"/>
            <a:ext cx="4082577" cy="207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0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DDBED-62C4-4C6B-B40B-C63C11288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F6521-4604-4A1A-B16A-4B79428E5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90705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txoj</a:t>
            </a:r>
            <a:r>
              <a:rPr lang="en-US" dirty="0"/>
              <a:t> </a:t>
            </a:r>
            <a:r>
              <a:rPr lang="en-US" dirty="0" err="1"/>
              <a:t>hauv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los </a:t>
            </a:r>
            <a:r>
              <a:rPr lang="en-US" dirty="0" err="1"/>
              <a:t>nyob</a:t>
            </a:r>
            <a:r>
              <a:rPr lang="en-US" dirty="0"/>
              <a:t> tau </a:t>
            </a:r>
            <a:r>
              <a:rPr lang="en-US" dirty="0" err="1"/>
              <a:t>nyab</a:t>
            </a:r>
            <a:r>
              <a:rPr lang="en-US" dirty="0"/>
              <a:t> </a:t>
            </a:r>
            <a:r>
              <a:rPr lang="en-US" dirty="0" err="1"/>
              <a:t>xeeb</a:t>
            </a:r>
            <a:r>
              <a:rPr lang="en-US" dirty="0"/>
              <a:t>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txwv</a:t>
            </a:r>
            <a:r>
              <a:rPr lang="en-US" dirty="0"/>
              <a:t> </a:t>
            </a:r>
            <a:r>
              <a:rPr lang="en-US" dirty="0" err="1"/>
              <a:t>txoj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 COVID-19 </a:t>
            </a:r>
            <a:r>
              <a:rPr lang="en-US" dirty="0" err="1"/>
              <a:t>yog</a:t>
            </a:r>
            <a:r>
              <a:rPr lang="en-US" dirty="0"/>
              <a:t> </a:t>
            </a:r>
            <a:r>
              <a:rPr lang="en-US" dirty="0" err="1"/>
              <a:t>looj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npog</a:t>
            </a:r>
            <a:r>
              <a:rPr lang="en-US" dirty="0"/>
              <a:t> </a:t>
            </a:r>
            <a:r>
              <a:rPr lang="en-US" dirty="0" err="1"/>
              <a:t>qhov</a:t>
            </a:r>
            <a:r>
              <a:rPr lang="en-US" dirty="0"/>
              <a:t> </a:t>
            </a:r>
            <a:r>
              <a:rPr lang="en-US" dirty="0" err="1"/>
              <a:t>ncauj</a:t>
            </a:r>
            <a:r>
              <a:rPr lang="en-US" dirty="0"/>
              <a:t> </a:t>
            </a:r>
            <a:r>
              <a:rPr lang="en-US" dirty="0" err="1"/>
              <a:t>qhov</a:t>
            </a:r>
            <a:r>
              <a:rPr lang="en-US" dirty="0"/>
              <a:t> </a:t>
            </a:r>
            <a:r>
              <a:rPr lang="en-US" dirty="0" err="1"/>
              <a:t>ntswg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npog</a:t>
            </a:r>
            <a:r>
              <a:rPr lang="en-US" dirty="0"/>
              <a:t> </a:t>
            </a:r>
            <a:r>
              <a:rPr lang="en-US" dirty="0" err="1"/>
              <a:t>yuav</a:t>
            </a:r>
            <a:r>
              <a:rPr lang="en-US" dirty="0"/>
              <a:t> </a:t>
            </a:r>
            <a:r>
              <a:rPr lang="en-US" dirty="0" err="1"/>
              <a:t>tsum</a:t>
            </a:r>
            <a:r>
              <a:rPr lang="en-US" dirty="0"/>
              <a:t> </a:t>
            </a:r>
            <a:r>
              <a:rPr lang="en-US" dirty="0" err="1"/>
              <a:t>npog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qhov</a:t>
            </a:r>
            <a:r>
              <a:rPr lang="en-US" dirty="0"/>
              <a:t> </a:t>
            </a:r>
            <a:r>
              <a:rPr lang="en-US" dirty="0" err="1"/>
              <a:t>ncauj</a:t>
            </a:r>
            <a:r>
              <a:rPr lang="en-US" dirty="0"/>
              <a:t> </a:t>
            </a:r>
            <a:r>
              <a:rPr lang="en-US" dirty="0" err="1"/>
              <a:t>thaib</a:t>
            </a:r>
            <a:r>
              <a:rPr lang="en-US" dirty="0"/>
              <a:t> </a:t>
            </a:r>
            <a:r>
              <a:rPr lang="en-US" dirty="0" err="1"/>
              <a:t>qhov</a:t>
            </a:r>
            <a:r>
              <a:rPr lang="en-US" dirty="0"/>
              <a:t> </a:t>
            </a:r>
            <a:r>
              <a:rPr lang="en-US" dirty="0" err="1"/>
              <a:t>ntswg</a:t>
            </a:r>
            <a:r>
              <a:rPr lang="en-US" dirty="0"/>
              <a:t>. </a:t>
            </a:r>
            <a:r>
              <a:rPr lang="en-US" dirty="0" err="1"/>
              <a:t>Qhov</a:t>
            </a:r>
            <a:r>
              <a:rPr lang="en-US" dirty="0"/>
              <a:t> chaw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muab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npog</a:t>
            </a:r>
            <a:r>
              <a:rPr lang="en-US" dirty="0"/>
              <a:t> </a:t>
            </a:r>
            <a:r>
              <a:rPr lang="en-US" dirty="0" err="1"/>
              <a:t>qhov</a:t>
            </a:r>
            <a:r>
              <a:rPr lang="en-US" dirty="0"/>
              <a:t> </a:t>
            </a:r>
            <a:r>
              <a:rPr lang="en-US" dirty="0" err="1"/>
              <a:t>ncauj</a:t>
            </a:r>
            <a:r>
              <a:rPr lang="en-US" dirty="0"/>
              <a:t> </a:t>
            </a:r>
            <a:r>
              <a:rPr lang="en-US" dirty="0" err="1"/>
              <a:t>qhov</a:t>
            </a:r>
            <a:r>
              <a:rPr lang="en-US" dirty="0"/>
              <a:t> </a:t>
            </a:r>
            <a:r>
              <a:rPr lang="en-US" dirty="0" err="1"/>
              <a:t>ntswg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koj</a:t>
            </a:r>
            <a:r>
              <a:rPr lang="en-US" dirty="0"/>
              <a:t> </a:t>
            </a:r>
            <a:r>
              <a:rPr lang="en-US" dirty="0" err="1"/>
              <a:t>siv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Qhia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txog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chaw </a:t>
            </a:r>
            <a:r>
              <a:rPr lang="en-US" dirty="0" err="1">
                <a:solidFill>
                  <a:srgbClr val="FF0000"/>
                </a:solidFill>
              </a:rPr>
              <a:t>ua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hauj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lwm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ntaub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npog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ncauj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ntswg</a:t>
            </a:r>
            <a:r>
              <a:rPr lang="en-US" dirty="0">
                <a:solidFill>
                  <a:srgbClr val="FF0000"/>
                </a:solidFill>
              </a:rPr>
              <a:t> – chaw </a:t>
            </a:r>
            <a:r>
              <a:rPr lang="en-US" dirty="0" err="1">
                <a:solidFill>
                  <a:srgbClr val="FF0000"/>
                </a:solidFill>
              </a:rPr>
              <a:t>rau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ntaub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npog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ncauj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ntswg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lossis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neeg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tauj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Yog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tsis</a:t>
            </a:r>
            <a:r>
              <a:rPr lang="en-US" dirty="0">
                <a:solidFill>
                  <a:schemeClr val="tx1"/>
                </a:solidFill>
              </a:rPr>
              <a:t> tau </a:t>
            </a:r>
            <a:r>
              <a:rPr lang="en-US" dirty="0" err="1">
                <a:solidFill>
                  <a:schemeClr val="tx1"/>
                </a:solidFill>
              </a:rPr>
              <a:t>mus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txhaj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koob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tshuaj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thaib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kab</a:t>
            </a:r>
            <a:r>
              <a:rPr lang="en-US" dirty="0">
                <a:solidFill>
                  <a:schemeClr val="tx1"/>
                </a:solidFill>
              </a:rPr>
              <a:t> mob, </a:t>
            </a:r>
            <a:r>
              <a:rPr lang="en-US" dirty="0" err="1">
                <a:solidFill>
                  <a:schemeClr val="tx1"/>
                </a:solidFill>
              </a:rPr>
              <a:t>koj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txoj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</a:t>
            </a:r>
            <a:r>
              <a:rPr lang="en-US" dirty="0">
                <a:solidFill>
                  <a:schemeClr val="tx1"/>
                </a:solidFill>
              </a:rPr>
              <a:t> los </a:t>
            </a:r>
            <a:r>
              <a:rPr lang="en-US" dirty="0" err="1">
                <a:solidFill>
                  <a:schemeClr val="tx1"/>
                </a:solidFill>
              </a:rPr>
              <a:t>thov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</a:t>
            </a:r>
            <a:r>
              <a:rPr lang="en-US" dirty="0">
                <a:solidFill>
                  <a:schemeClr val="tx1"/>
                </a:solidFill>
              </a:rPr>
              <a:t> tau </a:t>
            </a:r>
            <a:r>
              <a:rPr lang="en-US" dirty="0" err="1">
                <a:solidFill>
                  <a:schemeClr val="tx1"/>
                </a:solidFill>
              </a:rPr>
              <a:t>ib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npog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ncauj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ntswg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tshuiab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nqus</a:t>
            </a:r>
            <a:r>
              <a:rPr lang="en-US" dirty="0">
                <a:solidFill>
                  <a:schemeClr val="tx1"/>
                </a:solidFill>
              </a:rPr>
              <a:t> pa </a:t>
            </a:r>
            <a:r>
              <a:rPr lang="en-US" dirty="0" err="1">
                <a:solidFill>
                  <a:schemeClr val="tx1"/>
                </a:solidFill>
              </a:rPr>
              <a:t>ces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lawm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yuav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raws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sijhawm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Qhia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txog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chaw </a:t>
            </a:r>
            <a:r>
              <a:rPr lang="en-US" dirty="0" err="1">
                <a:solidFill>
                  <a:srgbClr val="FF0000"/>
                </a:solidFill>
              </a:rPr>
              <a:t>ua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hauj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lwm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ntaub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npog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ncauj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ntswg</a:t>
            </a:r>
            <a:r>
              <a:rPr lang="en-US" dirty="0">
                <a:solidFill>
                  <a:srgbClr val="FF0000"/>
                </a:solidFill>
              </a:rPr>
              <a:t> – chaw </a:t>
            </a:r>
            <a:r>
              <a:rPr lang="en-US" dirty="0" err="1">
                <a:solidFill>
                  <a:srgbClr val="FF0000"/>
                </a:solidFill>
              </a:rPr>
              <a:t>rau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ntaub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npog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ncauj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qhov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ntswg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lossis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neeg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tauj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Peb</a:t>
            </a:r>
            <a:r>
              <a:rPr lang="en-US" dirty="0">
                <a:solidFill>
                  <a:schemeClr val="tx1"/>
                </a:solidFill>
              </a:rPr>
              <a:t> mam li </a:t>
            </a:r>
            <a:r>
              <a:rPr lang="en-US" dirty="0" err="1">
                <a:solidFill>
                  <a:schemeClr val="tx1"/>
                </a:solidFill>
              </a:rPr>
              <a:t>muab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ntawv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thwj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yuav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ruaj</a:t>
            </a:r>
            <a:r>
              <a:rPr lang="en-US" dirty="0">
                <a:solidFill>
                  <a:schemeClr val="tx1"/>
                </a:solidFill>
              </a:rPr>
              <a:t> li </a:t>
            </a:r>
            <a:r>
              <a:rPr lang="en-US" dirty="0" err="1">
                <a:solidFill>
                  <a:schemeClr val="tx1"/>
                </a:solidFill>
              </a:rPr>
              <a:t>cas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thiab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txawv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ntawm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npog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ncauj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ntswg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thiab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npog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ncauj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ntswg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nuaj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tshuab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nqus</a:t>
            </a:r>
            <a:r>
              <a:rPr lang="en-US" dirty="0">
                <a:solidFill>
                  <a:schemeClr val="tx1"/>
                </a:solidFill>
              </a:rPr>
              <a:t> pa. </a:t>
            </a:r>
            <a:r>
              <a:rPr lang="en-US" dirty="0" err="1">
                <a:solidFill>
                  <a:schemeClr val="tx1"/>
                </a:solidFill>
              </a:rPr>
              <a:t>Ntaub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npog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ncauj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ntswg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thaiv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neeg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ntawm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looj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Lub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npog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ncauj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qhov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ntswg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thsuab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nqus</a:t>
            </a:r>
            <a:r>
              <a:rPr lang="en-US" dirty="0">
                <a:solidFill>
                  <a:schemeClr val="tx1"/>
                </a:solidFill>
              </a:rPr>
              <a:t> pa </a:t>
            </a:r>
            <a:r>
              <a:rPr lang="en-US" dirty="0" err="1">
                <a:solidFill>
                  <a:schemeClr val="tx1"/>
                </a:solidFill>
              </a:rPr>
              <a:t>tiv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thaiv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neeg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thiab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neeg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nyob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nws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57386-3AA0-4D29-B665-EE17B6D5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39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06AD8-8C34-4CAE-ACC7-069BE01F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Kev </a:t>
            </a:r>
            <a:r>
              <a:rPr lang="en-US" dirty="0" err="1"/>
              <a:t>Xyaum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Nyab</a:t>
            </a:r>
            <a:r>
              <a:rPr lang="en-US" dirty="0"/>
              <a:t> </a:t>
            </a:r>
            <a:r>
              <a:rPr lang="en-US" dirty="0" err="1"/>
              <a:t>Xeeb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Chaw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DF9DA-54E5-4F60-A6F6-A2504A268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4626" y="6153853"/>
            <a:ext cx="4574109" cy="175528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896D56FB-7ACF-4882-A3B7-F443D440EC19">
            <a:extLst>
              <a:ext uri="{FF2B5EF4-FFF2-40B4-BE49-F238E27FC236}">
                <a16:creationId xmlns:a16="http://schemas.microsoft.com/office/drawing/2014/main" id="{DFF9F070-9430-4D12-8608-CAF8CBF1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10" y="1981532"/>
            <a:ext cx="3129241" cy="417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26E1276E-6EBD-48D2-A984-A19B2DA217E9">
            <a:extLst>
              <a:ext uri="{FF2B5EF4-FFF2-40B4-BE49-F238E27FC236}">
                <a16:creationId xmlns:a16="http://schemas.microsoft.com/office/drawing/2014/main" id="{8D0CBE44-3912-451C-8F47-27615443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385" y="2084055"/>
            <a:ext cx="3129241" cy="4172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CC013-BF93-4CB2-BCED-05E3384D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01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65BC-C571-4826-B298-DDB03A84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281C-740D-4B8A-98CD-6B1521DAC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03" y="1845734"/>
            <a:ext cx="10548731" cy="4023360"/>
          </a:xfrm>
        </p:spPr>
        <p:txBody>
          <a:bodyPr>
            <a:noAutofit/>
          </a:bodyPr>
          <a:lstStyle/>
          <a:p>
            <a:r>
              <a:rPr lang="en-US" dirty="0"/>
              <a:t>Ob </a:t>
            </a:r>
            <a:r>
              <a:rPr lang="en-US" dirty="0" err="1"/>
              <a:t>peb</a:t>
            </a:r>
            <a:r>
              <a:rPr lang="en-US" dirty="0"/>
              <a:t> yam </a:t>
            </a:r>
            <a:r>
              <a:rPr lang="en-US" dirty="0" err="1"/>
              <a:t>peb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chaw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los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koj</a:t>
            </a:r>
            <a:r>
              <a:rPr lang="en-US" dirty="0"/>
              <a:t> </a:t>
            </a:r>
            <a:r>
              <a:rPr lang="en-US" dirty="0" err="1"/>
              <a:t>nyab</a:t>
            </a:r>
            <a:r>
              <a:rPr lang="en-US" dirty="0"/>
              <a:t> </a:t>
            </a:r>
            <a:r>
              <a:rPr lang="en-US" dirty="0" err="1"/>
              <a:t>xeeb</a:t>
            </a:r>
            <a:r>
              <a:rPr lang="en-US" dirty="0"/>
              <a:t> </a:t>
            </a:r>
            <a:r>
              <a:rPr lang="en-US" dirty="0" err="1"/>
              <a:t>yog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huv</a:t>
            </a:r>
            <a:r>
              <a:rPr lang="en-US" dirty="0"/>
              <a:t>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tshauj</a:t>
            </a:r>
            <a:r>
              <a:rPr lang="en-US" dirty="0"/>
              <a:t> </a:t>
            </a:r>
            <a:r>
              <a:rPr lang="en-US" dirty="0" err="1"/>
              <a:t>tsau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khoom</a:t>
            </a:r>
            <a:r>
              <a:rPr lang="en-US" dirty="0"/>
              <a:t> </a:t>
            </a:r>
            <a:r>
              <a:rPr lang="en-US" dirty="0" err="1"/>
              <a:t>kov</a:t>
            </a:r>
            <a:r>
              <a:rPr lang="en-US" dirty="0"/>
              <a:t> </a:t>
            </a:r>
            <a:r>
              <a:rPr lang="en-US" dirty="0" err="1"/>
              <a:t>ntau</a:t>
            </a:r>
            <a:r>
              <a:rPr lang="en-US" dirty="0"/>
              <a:t> </a:t>
            </a:r>
            <a:r>
              <a:rPr lang="en-US" dirty="0" err="1"/>
              <a:t>ntau</a:t>
            </a:r>
            <a:r>
              <a:rPr lang="en-US" dirty="0"/>
              <a:t>.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ntawm</a:t>
            </a:r>
            <a:r>
              <a:rPr lang="en-US" dirty="0"/>
              <a:t> no </a:t>
            </a:r>
            <a:r>
              <a:rPr lang="en-US" dirty="0" err="1"/>
              <a:t>yog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rooj</a:t>
            </a:r>
            <a:r>
              <a:rPr lang="en-US" dirty="0"/>
              <a:t> </a:t>
            </a:r>
            <a:r>
              <a:rPr lang="en-US" dirty="0" err="1"/>
              <a:t>zaum</a:t>
            </a:r>
            <a:r>
              <a:rPr lang="en-US" dirty="0"/>
              <a:t>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rooj</a:t>
            </a:r>
            <a:r>
              <a:rPr lang="en-US" dirty="0"/>
              <a:t> </a:t>
            </a:r>
            <a:r>
              <a:rPr lang="en-US" dirty="0" err="1"/>
              <a:t>noj</a:t>
            </a:r>
            <a:r>
              <a:rPr lang="en-US" dirty="0"/>
              <a:t> mov </a:t>
            </a:r>
            <a:r>
              <a:rPr lang="en-US" dirty="0" err="1"/>
              <a:t>hauv</a:t>
            </a:r>
            <a:r>
              <a:rPr lang="en-US" dirty="0"/>
              <a:t> chaw so</a:t>
            </a:r>
          </a:p>
          <a:p>
            <a:r>
              <a:rPr lang="en-US" dirty="0"/>
              <a:t>- </a:t>
            </a:r>
            <a:r>
              <a:rPr lang="en-US" dirty="0" err="1"/>
              <a:t>khoom</a:t>
            </a:r>
            <a:r>
              <a:rPr lang="en-US" dirty="0"/>
              <a:t> </a:t>
            </a:r>
            <a:r>
              <a:rPr lang="en-US" dirty="0" err="1"/>
              <a:t>siv</a:t>
            </a:r>
            <a:r>
              <a:rPr lang="en-US" dirty="0"/>
              <a:t> </a:t>
            </a:r>
            <a:r>
              <a:rPr lang="en-US" dirty="0" err="1"/>
              <a:t>haus</a:t>
            </a:r>
            <a:r>
              <a:rPr lang="en-US" dirty="0"/>
              <a:t> </a:t>
            </a:r>
            <a:r>
              <a:rPr lang="en-US" dirty="0" err="1"/>
              <a:t>dej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khoom</a:t>
            </a:r>
            <a:r>
              <a:rPr lang="en-US" dirty="0"/>
              <a:t> </a:t>
            </a:r>
            <a:r>
              <a:rPr lang="en-US" dirty="0" err="1"/>
              <a:t>hauv</a:t>
            </a:r>
            <a:r>
              <a:rPr lang="en-US" dirty="0"/>
              <a:t> chav </a:t>
            </a:r>
            <a:r>
              <a:rPr lang="en-US" dirty="0" err="1"/>
              <a:t>dej</a:t>
            </a:r>
            <a:r>
              <a:rPr lang="en-US" dirty="0"/>
              <a:t>, </a:t>
            </a:r>
            <a:r>
              <a:rPr lang="en-US" dirty="0" err="1"/>
              <a:t>pob</a:t>
            </a:r>
            <a:r>
              <a:rPr lang="en-US" dirty="0"/>
              <a:t> </a:t>
            </a:r>
            <a:r>
              <a:rPr lang="en-US" dirty="0" err="1"/>
              <a:t>qhov</a:t>
            </a:r>
            <a:r>
              <a:rPr lang="en-US" dirty="0"/>
              <a:t> </a:t>
            </a:r>
            <a:r>
              <a:rPr lang="en-US" dirty="0" err="1"/>
              <a:t>rooj</a:t>
            </a:r>
            <a:r>
              <a:rPr lang="en-US" dirty="0"/>
              <a:t>, chaw </a:t>
            </a:r>
            <a:r>
              <a:rPr lang="en-US" dirty="0" err="1"/>
              <a:t>ntxuav</a:t>
            </a:r>
            <a:r>
              <a:rPr lang="en-US" dirty="0"/>
              <a:t> </a:t>
            </a:r>
            <a:r>
              <a:rPr lang="en-US" dirty="0" err="1"/>
              <a:t>tes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cov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twj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ntau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Ntxiv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tej</a:t>
            </a:r>
            <a:r>
              <a:rPr lang="en-US" dirty="0">
                <a:solidFill>
                  <a:srgbClr val="FF0000"/>
                </a:solidFill>
              </a:rPr>
              <a:t> yam </a:t>
            </a:r>
            <a:r>
              <a:rPr lang="en-US" dirty="0" err="1">
                <a:solidFill>
                  <a:srgbClr val="FF0000"/>
                </a:solidFill>
              </a:rPr>
              <a:t>khoom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tshwj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xeeb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nyob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tim</a:t>
            </a:r>
            <a:r>
              <a:rPr lang="en-US" dirty="0">
                <a:solidFill>
                  <a:srgbClr val="FF0000"/>
                </a:solidFill>
              </a:rPr>
              <a:t> chaw </a:t>
            </a:r>
            <a:r>
              <a:rPr lang="en-US" dirty="0" err="1">
                <a:solidFill>
                  <a:srgbClr val="FF0000"/>
                </a:solidFill>
              </a:rPr>
              <a:t>ua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hauj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lwm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29858-B4B9-45F7-9FDE-DA230441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28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3E150-69F2-4BEA-8195-B18B4557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3" y="286603"/>
            <a:ext cx="10463753" cy="1450757"/>
          </a:xfrm>
        </p:spPr>
        <p:txBody>
          <a:bodyPr>
            <a:normAutofit/>
          </a:bodyPr>
          <a:lstStyle/>
          <a:p>
            <a:r>
              <a:rPr lang="en-US" dirty="0"/>
              <a:t>2. </a:t>
            </a:r>
            <a:r>
              <a:rPr lang="en-US" dirty="0" err="1"/>
              <a:t>Daim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 </a:t>
            </a:r>
            <a:r>
              <a:rPr lang="en-US" dirty="0" err="1"/>
              <a:t>qhia</a:t>
            </a:r>
            <a:r>
              <a:rPr lang="en-US" dirty="0"/>
              <a:t> </a:t>
            </a:r>
            <a:r>
              <a:rPr lang="en-US" dirty="0" err="1"/>
              <a:t>npe</a:t>
            </a:r>
            <a:r>
              <a:rPr lang="en-US" dirty="0"/>
              <a:t> </a:t>
            </a:r>
            <a:r>
              <a:rPr lang="en-US" dirty="0" err="1"/>
              <a:t>thaib</a:t>
            </a:r>
            <a:r>
              <a:rPr lang="en-US" dirty="0"/>
              <a:t> </a:t>
            </a:r>
            <a:r>
              <a:rPr lang="en-US" dirty="0" err="1"/>
              <a:t>Kuaj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khoom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phom</a:t>
            </a:r>
            <a:r>
              <a:rPr lang="en-US" dirty="0"/>
              <a:t> </a:t>
            </a:r>
            <a:r>
              <a:rPr lang="en-US" dirty="0" err="1"/>
              <a:t>sij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B0EF7-D193-41E5-9B73-9E04552CB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97A8D-255D-48A6-AD9C-3BA99D32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D14F6-17A7-4B7F-8D7B-1B34D2C69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3" t="11667" r="26328" b="9722"/>
          <a:stretch/>
        </p:blipFill>
        <p:spPr>
          <a:xfrm>
            <a:off x="3952875" y="1946789"/>
            <a:ext cx="4724400" cy="424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9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346D-12F0-48A0-B460-43BC3F6E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C9B89-A05E-4C31-8B70-17322B9C4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91440" lvl="0" indent="0">
              <a:lnSpc>
                <a:spcPct val="103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316865" algn="l"/>
                <a:tab pos="317500" algn="l"/>
              </a:tabLst>
            </a:pPr>
            <a:r>
              <a:rPr lang="en-US" sz="2400" dirty="0" err="1">
                <a:effectLst/>
                <a:latin typeface="+mj-lt"/>
                <a:ea typeface="Arial" panose="020B0604020202020204" pitchFamily="34" charset="0"/>
              </a:rPr>
              <a:t>Peb</a:t>
            </a:r>
            <a:r>
              <a:rPr lang="en-US" sz="24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Arial" panose="020B0604020202020204" pitchFamily="34" charset="0"/>
              </a:rPr>
              <a:t>qhov</a:t>
            </a:r>
            <a:r>
              <a:rPr lang="en-US" sz="2400" dirty="0">
                <a:effectLst/>
                <a:latin typeface="+mj-lt"/>
                <a:ea typeface="Arial" panose="020B0604020202020204" pitchFamily="34" charset="0"/>
              </a:rPr>
              <a:t> chaw </a:t>
            </a:r>
            <a:r>
              <a:rPr lang="en-US" sz="2400" dirty="0" err="1">
                <a:effectLst/>
                <a:latin typeface="+mj-lt"/>
                <a:ea typeface="Arial" panose="020B0604020202020204" pitchFamily="34" charset="0"/>
              </a:rPr>
              <a:t>ua</a:t>
            </a:r>
            <a:r>
              <a:rPr lang="en-US" sz="24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Arial" panose="020B0604020202020204" pitchFamily="34" charset="0"/>
              </a:rPr>
              <a:t>hauj</a:t>
            </a:r>
            <a:r>
              <a:rPr lang="en-US" sz="24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Arial" panose="020B0604020202020204" pitchFamily="34" charset="0"/>
              </a:rPr>
              <a:t>lwm</a:t>
            </a:r>
            <a:r>
              <a:rPr lang="en-US" sz="24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Arial" panose="020B0604020202020204" pitchFamily="34" charset="0"/>
              </a:rPr>
              <a:t>txoj</a:t>
            </a:r>
            <a:r>
              <a:rPr lang="en-US" sz="24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hauj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lwm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yog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los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ua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kom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koj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nyab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xeeb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tim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chaw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ua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hauj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lwm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.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Peb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kuaj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cov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khoom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muaj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kev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phom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sij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tim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chaw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hauj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lwm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ntau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zaum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ua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ntau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npaum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li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cas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)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thiab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tom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qab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peb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paub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cov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khoom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muaj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kev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phom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sij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yog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dabtsi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peb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yeej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kho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Arial" panose="020B0604020202020204" pitchFamily="34" charset="0"/>
              </a:rPr>
              <a:t>kom</a:t>
            </a:r>
            <a:r>
              <a:rPr lang="en-US" sz="2400" dirty="0">
                <a:latin typeface="+mj-lt"/>
                <a:ea typeface="Arial" panose="020B0604020202020204" pitchFamily="34" charset="0"/>
              </a:rPr>
              <a:t> zoo. </a:t>
            </a:r>
            <a:endParaRPr lang="en-US" sz="2400" dirty="0">
              <a:effectLst/>
              <a:latin typeface="+mj-lt"/>
              <a:ea typeface="Arial" panose="020B0604020202020204" pitchFamily="34" charset="0"/>
            </a:endParaRPr>
          </a:p>
          <a:p>
            <a:pPr marL="0" marR="91440" lvl="0" indent="0">
              <a:lnSpc>
                <a:spcPct val="103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316865" algn="l"/>
                <a:tab pos="317500" algn="l"/>
              </a:tabLst>
            </a:pPr>
            <a:endParaRPr lang="en-US" sz="2400" dirty="0">
              <a:effectLst/>
              <a:latin typeface="+mj-lt"/>
              <a:ea typeface="Arial" panose="020B0604020202020204" pitchFamily="34" charset="0"/>
            </a:endParaRPr>
          </a:p>
          <a:p>
            <a:r>
              <a:rPr lang="en-US" sz="2400" dirty="0" err="1">
                <a:latin typeface="+mj-lt"/>
              </a:rPr>
              <a:t>Peb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xav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txhawb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nqa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kom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nej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qhia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txog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tej</a:t>
            </a:r>
            <a:r>
              <a:rPr lang="en-US" sz="2400" dirty="0">
                <a:latin typeface="+mj-lt"/>
              </a:rPr>
              <a:t> yam COVID-19 </a:t>
            </a:r>
            <a:r>
              <a:rPr lang="en-US" sz="2400" dirty="0" err="1">
                <a:latin typeface="+mj-lt"/>
              </a:rPr>
              <a:t>kev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phom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sij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tim</a:t>
            </a:r>
            <a:r>
              <a:rPr lang="en-US" sz="2400" dirty="0">
                <a:latin typeface="+mj-lt"/>
              </a:rPr>
              <a:t> chaw </a:t>
            </a:r>
            <a:r>
              <a:rPr lang="en-US" sz="2400" dirty="0" err="1">
                <a:latin typeface="+mj-lt"/>
              </a:rPr>
              <a:t>ua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hauj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lwm</a:t>
            </a:r>
            <a:r>
              <a:rPr lang="en-US" sz="2400" dirty="0">
                <a:latin typeface="+mj-lt"/>
              </a:rPr>
              <a:t>. </a:t>
            </a:r>
          </a:p>
          <a:p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Muab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ntaub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ntawv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tshwj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xeeb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los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qhia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txog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txoj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kev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los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qhia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txog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cov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khoom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muaj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kev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phom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sij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)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0EAD2-3D22-4C24-8CBF-1C2C8B02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88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0FBC-C3DF-4639-8F52-9ACC774C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3. </a:t>
            </a:r>
            <a:r>
              <a:rPr lang="en-US" dirty="0" err="1"/>
              <a:t>Tsis</a:t>
            </a:r>
            <a:r>
              <a:rPr lang="en-US" dirty="0"/>
              <a:t> </a:t>
            </a:r>
            <a:r>
              <a:rPr lang="en-US" dirty="0" err="1"/>
              <a:t>xis</a:t>
            </a:r>
            <a:r>
              <a:rPr lang="en-US" dirty="0"/>
              <a:t> </a:t>
            </a:r>
            <a:r>
              <a:rPr lang="en-US" dirty="0" err="1"/>
              <a:t>neej</a:t>
            </a:r>
            <a:r>
              <a:rPr lang="en-US" dirty="0"/>
              <a:t>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xav</a:t>
            </a:r>
            <a:r>
              <a:rPr lang="en-US" dirty="0"/>
              <a:t> </a:t>
            </a:r>
            <a:r>
              <a:rPr lang="en-US" dirty="0" err="1"/>
              <a:t>tias</a:t>
            </a:r>
            <a:r>
              <a:rPr lang="en-US" dirty="0"/>
              <a:t> </a:t>
            </a:r>
            <a:r>
              <a:rPr lang="en-US" dirty="0" err="1"/>
              <a:t>tej</a:t>
            </a:r>
            <a:r>
              <a:rPr lang="en-US" dirty="0"/>
              <a:t> </a:t>
            </a:r>
            <a:r>
              <a:rPr lang="en-US" dirty="0" err="1"/>
              <a:t>zaum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 COVID-19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8F7CCC-B86D-4492-A803-8EA67CB4A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47" t="15833" r="18884" b="69832"/>
          <a:stretch/>
        </p:blipFill>
        <p:spPr>
          <a:xfrm>
            <a:off x="7749307" y="2239820"/>
            <a:ext cx="2253673" cy="2595415"/>
          </a:xfrm>
          <a:prstGeom prst="rect">
            <a:avLst/>
          </a:prstGeom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4FCAF04A-1EA0-476C-B59D-CF0FF6C1DC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5" t="22296" r="827" b="13762"/>
          <a:stretch/>
        </p:blipFill>
        <p:spPr bwMode="auto">
          <a:xfrm>
            <a:off x="1939636" y="2365859"/>
            <a:ext cx="4470400" cy="27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684409-952F-41C5-BC07-A2677C8B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47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61561-2351-4D4C-9D85-8F559074E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717A-9BF2-49E6-B18C-CEE71B4ED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Yog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neej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tsos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peb</a:t>
            </a:r>
            <a:r>
              <a:rPr lang="en-US" sz="2400" dirty="0">
                <a:solidFill>
                  <a:schemeClr val="tx1"/>
                </a:solidFill>
              </a:rPr>
              <a:t> tau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txog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zaum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 COVID-19.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Txhob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hauj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lwm</a:t>
            </a:r>
            <a:r>
              <a:rPr lang="en-US" sz="2400" dirty="0">
                <a:solidFill>
                  <a:schemeClr val="tx1"/>
                </a:solidFill>
              </a:rPr>
              <a:t>, hu </a:t>
            </a:r>
            <a:r>
              <a:rPr lang="en-US" sz="2400" dirty="0" err="1">
                <a:solidFill>
                  <a:schemeClr val="tx1"/>
                </a:solidFill>
              </a:rPr>
              <a:t>tuaj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lawm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Nyob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twj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tsev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thaib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raw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kws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kho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hais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Peb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txhawb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puas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 COVID-19.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Muab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ntaub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ntawv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mus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kuaj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hauv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koj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zej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zog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hiab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lossis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koj</a:t>
            </a:r>
            <a:r>
              <a:rPr lang="en-US" sz="2400" dirty="0">
                <a:solidFill>
                  <a:srgbClr val="FF0000"/>
                </a:solidFill>
              </a:rPr>
              <a:t> chaw </a:t>
            </a:r>
            <a:r>
              <a:rPr lang="en-US" sz="2400" dirty="0" err="1">
                <a:solidFill>
                  <a:srgbClr val="FF0000"/>
                </a:solidFill>
              </a:rPr>
              <a:t>ua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hauj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lwm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Qhov</a:t>
            </a:r>
            <a:r>
              <a:rPr lang="en-US" sz="2400" dirty="0">
                <a:solidFill>
                  <a:schemeClr val="tx1"/>
                </a:solidFill>
              </a:rPr>
              <a:t> chaw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hauj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lwm</a:t>
            </a:r>
            <a:r>
              <a:rPr lang="en-US" sz="2400" dirty="0">
                <a:solidFill>
                  <a:schemeClr val="tx1"/>
                </a:solidFill>
              </a:rPr>
              <a:t> mam li </a:t>
            </a:r>
            <a:r>
              <a:rPr lang="en-US" sz="2400" dirty="0" err="1">
                <a:solidFill>
                  <a:schemeClr val="tx1"/>
                </a:solidFill>
              </a:rPr>
              <a:t>soj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ntsuam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tim</a:t>
            </a:r>
            <a:r>
              <a:rPr lang="en-US" sz="2400" dirty="0">
                <a:solidFill>
                  <a:schemeClr val="tx1"/>
                </a:solidFill>
              </a:rPr>
              <a:t> chaw </a:t>
            </a:r>
            <a:r>
              <a:rPr lang="en-US" sz="2400" dirty="0" err="1">
                <a:solidFill>
                  <a:schemeClr val="tx1"/>
                </a:solidFill>
              </a:rPr>
              <a:t>hauj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puas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leej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twg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kis</a:t>
            </a:r>
            <a:r>
              <a:rPr lang="en-US" sz="2400" dirty="0">
                <a:solidFill>
                  <a:schemeClr val="tx1"/>
                </a:solidFill>
              </a:rPr>
              <a:t> tau </a:t>
            </a:r>
            <a:r>
              <a:rPr lang="en-US" sz="2400" dirty="0" err="1">
                <a:solidFill>
                  <a:schemeClr val="tx1"/>
                </a:solidFill>
              </a:rPr>
              <a:t>thiab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ntaub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ntawv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qhia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qhov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twg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Muab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cov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txheej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txheem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tshwj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xeeb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koj</a:t>
            </a:r>
            <a:r>
              <a:rPr lang="en-US" sz="2400" dirty="0">
                <a:solidFill>
                  <a:srgbClr val="FF0000"/>
                </a:solidFill>
              </a:rPr>
              <a:t> chaw </a:t>
            </a:r>
            <a:r>
              <a:rPr lang="en-US" sz="2400" dirty="0" err="1">
                <a:solidFill>
                  <a:srgbClr val="FF0000"/>
                </a:solidFill>
              </a:rPr>
              <a:t>ua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hauj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lwm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08778-DC33-42B5-99CB-604FB8B6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50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6A5A-332D-4F49-978D-4F37B8EE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F7268-5FFD-41A2-A463-D54BC507D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Leave Blank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5AD13-03A7-43AE-B0EE-CA6B0E7C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04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398E-F9BD-4181-B040-D51216E5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286603"/>
            <a:ext cx="10278987" cy="1450757"/>
          </a:xfrm>
        </p:spPr>
        <p:txBody>
          <a:bodyPr>
            <a:normAutofit/>
          </a:bodyPr>
          <a:lstStyle/>
          <a:p>
            <a:r>
              <a:rPr lang="en-US" sz="4400" dirty="0"/>
              <a:t>4. COVID-19 Kev </a:t>
            </a:r>
            <a:r>
              <a:rPr lang="en-US" sz="4400" dirty="0" err="1"/>
              <a:t>Pab</a:t>
            </a:r>
            <a:r>
              <a:rPr lang="en-US" sz="4400" dirty="0"/>
              <a:t> Them </a:t>
            </a:r>
            <a:r>
              <a:rPr lang="en-US" sz="4400" dirty="0" err="1"/>
              <a:t>Nyiaj</a:t>
            </a:r>
            <a:r>
              <a:rPr lang="en-US" sz="4400" dirty="0"/>
              <a:t> </a:t>
            </a:r>
            <a:r>
              <a:rPr lang="en-US" sz="4400" dirty="0" err="1"/>
              <a:t>Ntxiv</a:t>
            </a:r>
            <a:r>
              <a:rPr lang="en-US" sz="4400" dirty="0"/>
              <a:t> Mus </a:t>
            </a:r>
            <a:r>
              <a:rPr lang="en-US" sz="4400" dirty="0" err="1"/>
              <a:t>Nyob</a:t>
            </a:r>
            <a:r>
              <a:rPr lang="en-US" sz="4400" dirty="0"/>
              <a:t> </a:t>
            </a:r>
            <a:r>
              <a:rPr lang="en-US" sz="4400" dirty="0" err="1"/>
              <a:t>Thaum</a:t>
            </a:r>
            <a:r>
              <a:rPr lang="en-US" sz="4400" dirty="0"/>
              <a:t> Mob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D1792-8C3E-422A-B8D2-85094C7B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7" t="12558" r="63864" b="45133"/>
          <a:stretch/>
        </p:blipFill>
        <p:spPr>
          <a:xfrm>
            <a:off x="6179128" y="2045400"/>
            <a:ext cx="5554052" cy="30826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3B735-5BA0-465F-B3F6-4D60993A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3F58D-015F-4754-A5CF-13A7EF6C9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 </a:t>
            </a:r>
            <a:r>
              <a:rPr lang="en-US" sz="3600" b="1" dirty="0" err="1"/>
              <a:t>Pib</a:t>
            </a:r>
            <a:r>
              <a:rPr lang="en-US" sz="3600" b="1" dirty="0"/>
              <a:t> </a:t>
            </a:r>
            <a:r>
              <a:rPr lang="en-US" sz="3600" b="1" dirty="0" err="1"/>
              <a:t>rau</a:t>
            </a:r>
            <a:r>
              <a:rPr lang="en-US" sz="3600" b="1" dirty="0"/>
              <a:t> </a:t>
            </a:r>
            <a:r>
              <a:rPr lang="en-US" sz="3600" b="1" dirty="0" err="1"/>
              <a:t>Hnub</a:t>
            </a:r>
            <a:r>
              <a:rPr lang="en-US" sz="3600" b="1" dirty="0"/>
              <a:t>:</a:t>
            </a:r>
          </a:p>
          <a:p>
            <a:r>
              <a:rPr lang="en-US" sz="3600" b="1" dirty="0" err="1"/>
              <a:t>Ib</a:t>
            </a:r>
            <a:r>
              <a:rPr lang="en-US" sz="3600" b="1" dirty="0"/>
              <a:t>(1) </a:t>
            </a:r>
            <a:r>
              <a:rPr lang="en-US" sz="3600" b="1" dirty="0" err="1"/>
              <a:t>Hli</a:t>
            </a:r>
            <a:r>
              <a:rPr lang="en-US" sz="3600" b="1" dirty="0"/>
              <a:t> </a:t>
            </a:r>
            <a:r>
              <a:rPr lang="en-US" sz="3600" b="1" dirty="0" err="1"/>
              <a:t>Ntuj</a:t>
            </a:r>
            <a:r>
              <a:rPr lang="en-US" sz="3600" b="1" dirty="0"/>
              <a:t> </a:t>
            </a:r>
            <a:r>
              <a:rPr lang="en-US" sz="3600" b="1" dirty="0" err="1"/>
              <a:t>Hnub</a:t>
            </a:r>
            <a:r>
              <a:rPr lang="en-US" sz="3600" b="1" dirty="0"/>
              <a:t> Tim 1, 2021 </a:t>
            </a:r>
            <a:r>
              <a:rPr lang="en-US" sz="3600" b="1" dirty="0" err="1"/>
              <a:t>mus</a:t>
            </a:r>
            <a:r>
              <a:rPr lang="en-US" sz="3600" b="1" dirty="0"/>
              <a:t> </a:t>
            </a:r>
            <a:r>
              <a:rPr lang="en-US" sz="3600" b="1" dirty="0" err="1"/>
              <a:t>rau</a:t>
            </a:r>
            <a:r>
              <a:rPr lang="en-US" sz="3600" b="1" dirty="0"/>
              <a:t> </a:t>
            </a:r>
            <a:r>
              <a:rPr lang="en-US" sz="3600" b="1" dirty="0" err="1"/>
              <a:t>Cuaj</a:t>
            </a:r>
            <a:r>
              <a:rPr lang="en-US" sz="3600" b="1" dirty="0"/>
              <a:t> (9) </a:t>
            </a:r>
            <a:r>
              <a:rPr lang="en-US" sz="3600" b="1" dirty="0" err="1"/>
              <a:t>Hli</a:t>
            </a:r>
            <a:r>
              <a:rPr lang="en-US" sz="3600" b="1" dirty="0"/>
              <a:t> </a:t>
            </a:r>
            <a:r>
              <a:rPr lang="en-US" sz="3600" b="1" dirty="0" err="1"/>
              <a:t>Ntuj</a:t>
            </a:r>
            <a:r>
              <a:rPr lang="en-US" sz="3600" b="1" dirty="0"/>
              <a:t> </a:t>
            </a:r>
            <a:r>
              <a:rPr lang="en-US" sz="3600" b="1" dirty="0" err="1"/>
              <a:t>Hnub</a:t>
            </a:r>
            <a:r>
              <a:rPr lang="en-US" sz="3600" b="1" dirty="0"/>
              <a:t> Tim 30, 2021.</a:t>
            </a:r>
          </a:p>
        </p:txBody>
      </p:sp>
    </p:spTree>
    <p:extLst>
      <p:ext uri="{BB962C8B-B14F-4D97-AF65-F5344CB8AC3E}">
        <p14:creationId xmlns:p14="http://schemas.microsoft.com/office/powerpoint/2010/main" val="417955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57CB-3CBD-45E5-93CF-280581E93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3F500-B014-4D64-974E-81986DBCB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1845733"/>
            <a:ext cx="10493071" cy="44755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dirty="0" err="1"/>
              <a:t>Ib</a:t>
            </a:r>
            <a:r>
              <a:rPr lang="en-US" sz="2200" dirty="0"/>
              <a:t> </a:t>
            </a:r>
            <a:r>
              <a:rPr lang="en-US" sz="2200" dirty="0" err="1"/>
              <a:t>qho</a:t>
            </a:r>
            <a:r>
              <a:rPr lang="en-US" sz="2200" dirty="0"/>
              <a:t> chaw </a:t>
            </a:r>
            <a:r>
              <a:rPr lang="en-US" sz="2200" dirty="0" err="1"/>
              <a:t>ua</a:t>
            </a:r>
            <a:r>
              <a:rPr lang="en-US" sz="2200" dirty="0"/>
              <a:t> </a:t>
            </a:r>
            <a:r>
              <a:rPr lang="en-US" sz="2200" dirty="0" err="1"/>
              <a:t>hauj</a:t>
            </a:r>
            <a:r>
              <a:rPr lang="en-US" sz="2200" dirty="0"/>
              <a:t> </a:t>
            </a:r>
            <a:r>
              <a:rPr lang="en-US" sz="2200" dirty="0" err="1"/>
              <a:t>lwm</a:t>
            </a:r>
            <a:r>
              <a:rPr lang="en-US" sz="2200" dirty="0"/>
              <a:t> </a:t>
            </a:r>
            <a:r>
              <a:rPr lang="en-US" sz="2200" dirty="0" err="1"/>
              <a:t>uas</a:t>
            </a:r>
            <a:r>
              <a:rPr lang="en-US" sz="2200" dirty="0"/>
              <a:t> </a:t>
            </a:r>
            <a:r>
              <a:rPr lang="en-US" sz="2200" dirty="0" err="1"/>
              <a:t>muaj</a:t>
            </a:r>
            <a:r>
              <a:rPr lang="en-US" sz="2200" dirty="0"/>
              <a:t> </a:t>
            </a:r>
            <a:r>
              <a:rPr lang="en-US" sz="2200" dirty="0" err="1"/>
              <a:t>tshaj</a:t>
            </a:r>
            <a:r>
              <a:rPr lang="en-US" sz="2200" dirty="0"/>
              <a:t> 25 </a:t>
            </a:r>
            <a:r>
              <a:rPr lang="en-US" sz="2200" dirty="0" err="1"/>
              <a:t>tus</a:t>
            </a:r>
            <a:r>
              <a:rPr lang="en-US" sz="2200" dirty="0"/>
              <a:t> </a:t>
            </a:r>
            <a:r>
              <a:rPr lang="en-US" sz="2200" dirty="0" err="1"/>
              <a:t>tij</a:t>
            </a:r>
            <a:r>
              <a:rPr lang="en-US" sz="2200" dirty="0"/>
              <a:t> </a:t>
            </a:r>
            <a:r>
              <a:rPr lang="en-US" sz="2200" dirty="0" err="1"/>
              <a:t>neeg</a:t>
            </a:r>
            <a:r>
              <a:rPr lang="en-US" sz="2200" dirty="0"/>
              <a:t> </a:t>
            </a:r>
            <a:r>
              <a:rPr lang="en-US" sz="2200" dirty="0" err="1"/>
              <a:t>ua</a:t>
            </a:r>
            <a:r>
              <a:rPr lang="en-US" sz="2200" dirty="0"/>
              <a:t> </a:t>
            </a:r>
            <a:r>
              <a:rPr lang="en-US" sz="2200" dirty="0" err="1"/>
              <a:t>hauj</a:t>
            </a:r>
            <a:r>
              <a:rPr lang="en-US" sz="2200" dirty="0"/>
              <a:t> </a:t>
            </a:r>
            <a:r>
              <a:rPr lang="en-US" sz="2200" dirty="0" err="1"/>
              <a:t>lwm</a:t>
            </a:r>
            <a:r>
              <a:rPr lang="en-US" sz="2200" dirty="0"/>
              <a:t>, </a:t>
            </a:r>
            <a:r>
              <a:rPr lang="en-US" sz="2200" dirty="0" err="1"/>
              <a:t>muaj</a:t>
            </a:r>
            <a:r>
              <a:rPr lang="en-US" sz="2200" dirty="0"/>
              <a:t> </a:t>
            </a:r>
            <a:r>
              <a:rPr lang="en-US" sz="2200" dirty="0" err="1"/>
              <a:t>txoj</a:t>
            </a:r>
            <a:r>
              <a:rPr lang="en-US" sz="2200" dirty="0"/>
              <a:t> </a:t>
            </a:r>
            <a:r>
              <a:rPr lang="en-US" sz="2200" dirty="0" err="1"/>
              <a:t>cai</a:t>
            </a:r>
            <a:r>
              <a:rPr lang="en-US" sz="2200" dirty="0"/>
              <a:t> los </a:t>
            </a:r>
            <a:r>
              <a:rPr lang="en-US" sz="2200" dirty="0" err="1"/>
              <a:t>nyob</a:t>
            </a:r>
            <a:r>
              <a:rPr lang="en-US" sz="2200" dirty="0"/>
              <a:t> </a:t>
            </a:r>
            <a:r>
              <a:rPr lang="en-US" sz="2200" dirty="0" err="1"/>
              <a:t>txog</a:t>
            </a:r>
            <a:r>
              <a:rPr lang="en-US" sz="2200" dirty="0"/>
              <a:t> 80 </a:t>
            </a:r>
            <a:r>
              <a:rPr lang="en-US" sz="2200" dirty="0" err="1"/>
              <a:t>xuab</a:t>
            </a:r>
            <a:r>
              <a:rPr lang="en-US" sz="2200" dirty="0"/>
              <a:t> moo </a:t>
            </a:r>
            <a:r>
              <a:rPr lang="en-US" sz="2200" dirty="0" err="1"/>
              <a:t>thaum</a:t>
            </a:r>
            <a:r>
              <a:rPr lang="en-US" sz="2200" dirty="0"/>
              <a:t> </a:t>
            </a:r>
            <a:r>
              <a:rPr lang="en-US" sz="2200" dirty="0" err="1"/>
              <a:t>muaj</a:t>
            </a:r>
            <a:r>
              <a:rPr lang="en-US" sz="2200" dirty="0"/>
              <a:t> mob </a:t>
            </a:r>
            <a:r>
              <a:rPr lang="en-US" sz="2200" dirty="0" err="1"/>
              <a:t>rau</a:t>
            </a:r>
            <a:r>
              <a:rPr lang="en-US" sz="2200" dirty="0"/>
              <a:t> </a:t>
            </a:r>
            <a:r>
              <a:rPr lang="en-US" sz="2200" dirty="0" err="1"/>
              <a:t>tej</a:t>
            </a:r>
            <a:r>
              <a:rPr lang="en-US" sz="2200" dirty="0"/>
              <a:t> yam </a:t>
            </a:r>
            <a:r>
              <a:rPr lang="en-US" sz="2200" dirty="0" err="1"/>
              <a:t>txheeb</a:t>
            </a:r>
            <a:r>
              <a:rPr lang="en-US" sz="2200" dirty="0"/>
              <a:t> </a:t>
            </a:r>
            <a:r>
              <a:rPr lang="en-US" sz="2200" dirty="0" err="1"/>
              <a:t>tus</a:t>
            </a:r>
            <a:r>
              <a:rPr lang="en-US" sz="2200" dirty="0"/>
              <a:t> </a:t>
            </a:r>
            <a:r>
              <a:rPr lang="en-US" sz="2200" dirty="0" err="1"/>
              <a:t>kab</a:t>
            </a:r>
            <a:r>
              <a:rPr lang="en-US" sz="2200" dirty="0"/>
              <a:t> mob COVID-19.</a:t>
            </a:r>
          </a:p>
          <a:p>
            <a:pPr marL="0" indent="0">
              <a:buNone/>
            </a:pPr>
            <a:r>
              <a:rPr lang="en-US" sz="2200" dirty="0" err="1"/>
              <a:t>Txoj</a:t>
            </a:r>
            <a:r>
              <a:rPr lang="en-US" sz="2200" dirty="0"/>
              <a:t> </a:t>
            </a:r>
            <a:r>
              <a:rPr lang="en-US" sz="2200" dirty="0" err="1"/>
              <a:t>keb</a:t>
            </a:r>
            <a:r>
              <a:rPr lang="en-US" sz="2200" dirty="0"/>
              <a:t> </a:t>
            </a:r>
            <a:r>
              <a:rPr lang="en-US" sz="2200" dirty="0" err="1"/>
              <a:t>nyob</a:t>
            </a:r>
            <a:r>
              <a:rPr lang="en-US" sz="2200" dirty="0"/>
              <a:t> no </a:t>
            </a:r>
            <a:r>
              <a:rPr lang="en-US" sz="2200" dirty="0" err="1"/>
              <a:t>feem</a:t>
            </a:r>
            <a:r>
              <a:rPr lang="en-US" sz="2200" dirty="0"/>
              <a:t> </a:t>
            </a:r>
            <a:r>
              <a:rPr lang="en-US" sz="2200" dirty="0" err="1"/>
              <a:t>ntau</a:t>
            </a:r>
            <a:r>
              <a:rPr lang="en-US" sz="2200" dirty="0"/>
              <a:t> </a:t>
            </a:r>
            <a:r>
              <a:rPr lang="en-US" sz="2200" dirty="0" err="1"/>
              <a:t>siv</a:t>
            </a:r>
            <a:r>
              <a:rPr lang="en-US" sz="2200" dirty="0"/>
              <a:t> tau </a:t>
            </a:r>
            <a:r>
              <a:rPr lang="en-US" sz="2200" dirty="0" err="1"/>
              <a:t>rau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mob </a:t>
            </a:r>
            <a:r>
              <a:rPr lang="en-US" sz="2200" dirty="0" err="1"/>
              <a:t>tus</a:t>
            </a:r>
            <a:r>
              <a:rPr lang="en-US" sz="2200" dirty="0"/>
              <a:t> </a:t>
            </a:r>
            <a:r>
              <a:rPr lang="en-US" sz="2200" dirty="0" err="1"/>
              <a:t>kab</a:t>
            </a:r>
            <a:r>
              <a:rPr lang="en-US" sz="2200" dirty="0"/>
              <a:t> mob no </a:t>
            </a:r>
            <a:r>
              <a:rPr lang="en-US" sz="2200" dirty="0" err="1"/>
              <a:t>lossis</a:t>
            </a:r>
            <a:r>
              <a:rPr lang="en-US" sz="2200" dirty="0"/>
              <a:t> </a:t>
            </a:r>
            <a:r>
              <a:rPr lang="en-US" sz="2200" dirty="0" err="1"/>
              <a:t>thaum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mus</a:t>
            </a:r>
            <a:r>
              <a:rPr lang="en-US" sz="2200" dirty="0"/>
              <a:t> </a:t>
            </a:r>
            <a:r>
              <a:rPr lang="en-US" sz="2200" dirty="0" err="1"/>
              <a:t>kis</a:t>
            </a:r>
            <a:r>
              <a:rPr lang="en-US" sz="2200" dirty="0"/>
              <a:t> tau, </a:t>
            </a:r>
            <a:r>
              <a:rPr lang="en-US" sz="2200" dirty="0" err="1"/>
              <a:t>mus</a:t>
            </a:r>
            <a:r>
              <a:rPr lang="en-US" sz="2200" dirty="0"/>
              <a:t> </a:t>
            </a:r>
            <a:r>
              <a:rPr lang="en-US" sz="2200" dirty="0" err="1"/>
              <a:t>txhaj</a:t>
            </a:r>
            <a:r>
              <a:rPr lang="en-US" sz="2200" dirty="0"/>
              <a:t> </a:t>
            </a:r>
            <a:r>
              <a:rPr lang="en-US" sz="2200" dirty="0" err="1"/>
              <a:t>koob</a:t>
            </a:r>
            <a:r>
              <a:rPr lang="en-US" sz="2200" dirty="0"/>
              <a:t> </a:t>
            </a:r>
            <a:r>
              <a:rPr lang="en-US" sz="2200" dirty="0" err="1"/>
              <a:t>tshuaj</a:t>
            </a:r>
            <a:r>
              <a:rPr lang="en-US" sz="2200" dirty="0"/>
              <a:t> </a:t>
            </a:r>
            <a:r>
              <a:rPr lang="en-US" sz="2200" dirty="0" err="1"/>
              <a:t>thiab</a:t>
            </a:r>
            <a:r>
              <a:rPr lang="en-US" sz="2200" dirty="0"/>
              <a:t> </a:t>
            </a:r>
            <a:r>
              <a:rPr lang="en-US" sz="2200" dirty="0" err="1"/>
              <a:t>thaum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rov</a:t>
            </a:r>
            <a:r>
              <a:rPr lang="en-US" sz="2200" dirty="0"/>
              <a:t> </a:t>
            </a:r>
            <a:r>
              <a:rPr lang="en-US" sz="2200" dirty="0" err="1"/>
              <a:t>qab</a:t>
            </a:r>
            <a:r>
              <a:rPr lang="en-US" sz="2200" dirty="0"/>
              <a:t> zoo, </a:t>
            </a:r>
            <a:r>
              <a:rPr lang="en-US" sz="2200" dirty="0" err="1"/>
              <a:t>lossislos</a:t>
            </a:r>
            <a:r>
              <a:rPr lang="en-US" sz="2200" dirty="0"/>
              <a:t> </a:t>
            </a:r>
            <a:r>
              <a:rPr lang="en-US" sz="2200" dirty="0" err="1"/>
              <a:t>tu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tsev</a:t>
            </a:r>
            <a:r>
              <a:rPr lang="en-US" sz="2200" dirty="0"/>
              <a:t> </a:t>
            </a:r>
            <a:r>
              <a:rPr lang="en-US" sz="2200" dirty="0" err="1"/>
              <a:t>neeg</a:t>
            </a:r>
            <a:r>
              <a:rPr lang="en-US" sz="2200" dirty="0"/>
              <a:t> </a:t>
            </a:r>
            <a:r>
              <a:rPr lang="en-US" sz="2200" dirty="0" err="1"/>
              <a:t>thiab</a:t>
            </a:r>
            <a:r>
              <a:rPr lang="en-US" sz="2200" dirty="0"/>
              <a:t> </a:t>
            </a:r>
            <a:r>
              <a:rPr lang="en-US" sz="2200" dirty="0" err="1"/>
              <a:t>tsev</a:t>
            </a:r>
            <a:r>
              <a:rPr lang="en-US" sz="2200" dirty="0"/>
              <a:t> </a:t>
            </a:r>
            <a:r>
              <a:rPr lang="en-US" sz="2200" dirty="0" err="1"/>
              <a:t>kawm</a:t>
            </a:r>
            <a:r>
              <a:rPr lang="en-US" sz="2200" dirty="0"/>
              <a:t> </a:t>
            </a:r>
            <a:r>
              <a:rPr lang="en-US" sz="2200" dirty="0" err="1"/>
              <a:t>ntawv</a:t>
            </a:r>
            <a:r>
              <a:rPr lang="en-US" sz="2200" dirty="0"/>
              <a:t>/</a:t>
            </a:r>
            <a:r>
              <a:rPr lang="en-US" sz="2200" dirty="0" err="1"/>
              <a:t>saib</a:t>
            </a:r>
            <a:r>
              <a:rPr lang="en-US" sz="2200" dirty="0"/>
              <a:t> </a:t>
            </a:r>
            <a:r>
              <a:rPr lang="en-US" sz="2200" dirty="0" err="1"/>
              <a:t>menyuam</a:t>
            </a:r>
            <a:r>
              <a:rPr lang="en-US" sz="2200" dirty="0"/>
              <a:t> vim </a:t>
            </a:r>
            <a:r>
              <a:rPr lang="en-US" sz="2200" dirty="0" err="1"/>
              <a:t>raug</a:t>
            </a:r>
            <a:r>
              <a:rPr lang="en-US" sz="2200" dirty="0"/>
              <a:t> </a:t>
            </a:r>
            <a:r>
              <a:rPr lang="en-US" sz="2200" dirty="0" err="1"/>
              <a:t>kawm</a:t>
            </a:r>
            <a:r>
              <a:rPr lang="en-US" sz="2200" dirty="0"/>
              <a:t> los </a:t>
            </a:r>
            <a:r>
              <a:rPr lang="en-US" sz="2200" dirty="0" err="1"/>
              <a:t>ntawm</a:t>
            </a:r>
            <a:r>
              <a:rPr lang="en-US" sz="2200" dirty="0"/>
              <a:t> </a:t>
            </a:r>
            <a:r>
              <a:rPr lang="en-US" sz="2200" dirty="0" err="1"/>
              <a:t>tus</a:t>
            </a:r>
            <a:r>
              <a:rPr lang="en-US" sz="2200" dirty="0"/>
              <a:t> </a:t>
            </a:r>
            <a:r>
              <a:rPr lang="en-US" sz="2200" dirty="0" err="1"/>
              <a:t>kab</a:t>
            </a:r>
            <a:r>
              <a:rPr lang="en-US" sz="2200" dirty="0"/>
              <a:t> mob COVID-19. </a:t>
            </a:r>
          </a:p>
          <a:p>
            <a:pPr marL="0" indent="0">
              <a:buNone/>
            </a:pPr>
            <a:r>
              <a:rPr lang="en-US" sz="2200" dirty="0" err="1"/>
              <a:t>Yog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twb</a:t>
            </a:r>
            <a:r>
              <a:rPr lang="en-US" sz="2200" dirty="0"/>
              <a:t> </a:t>
            </a:r>
            <a:r>
              <a:rPr lang="en-US" sz="2200" dirty="0" err="1"/>
              <a:t>nyob</a:t>
            </a:r>
            <a:r>
              <a:rPr lang="en-US" sz="2200" dirty="0"/>
              <a:t> vim </a:t>
            </a:r>
            <a:r>
              <a:rPr lang="en-US" sz="2200" dirty="0" err="1"/>
              <a:t>tus</a:t>
            </a:r>
            <a:r>
              <a:rPr lang="en-US" sz="2200" dirty="0"/>
              <a:t> </a:t>
            </a:r>
            <a:r>
              <a:rPr lang="en-US" sz="2200" dirty="0" err="1"/>
              <a:t>kab</a:t>
            </a:r>
            <a:r>
              <a:rPr lang="en-US" sz="2200" dirty="0"/>
              <a:t> mob COVID-19 </a:t>
            </a:r>
            <a:r>
              <a:rPr lang="en-US" sz="2200" dirty="0" err="1"/>
              <a:t>rau</a:t>
            </a:r>
            <a:r>
              <a:rPr lang="en-US" sz="2200" dirty="0"/>
              <a:t> </a:t>
            </a:r>
            <a:r>
              <a:rPr lang="en-US" sz="2200" dirty="0" err="1"/>
              <a:t>xyoo</a:t>
            </a:r>
            <a:r>
              <a:rPr lang="en-US" sz="2200" dirty="0"/>
              <a:t> 2021 tab sis </a:t>
            </a:r>
            <a:r>
              <a:rPr lang="en-US" sz="2200" dirty="0" err="1"/>
              <a:t>lawv</a:t>
            </a:r>
            <a:r>
              <a:rPr lang="en-US" sz="2200" dirty="0"/>
              <a:t> </a:t>
            </a:r>
            <a:r>
              <a:rPr lang="en-US" sz="2200" dirty="0" err="1"/>
              <a:t>tsis</a:t>
            </a:r>
            <a:r>
              <a:rPr lang="en-US" sz="2200" dirty="0"/>
              <a:t> tau them </a:t>
            </a:r>
            <a:r>
              <a:rPr lang="en-US" sz="2200" dirty="0" err="1"/>
              <a:t>koj</a:t>
            </a:r>
            <a:r>
              <a:rPr lang="en-US" sz="2200" dirty="0"/>
              <a:t>,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mus</a:t>
            </a:r>
            <a:r>
              <a:rPr lang="en-US" sz="2200" dirty="0"/>
              <a:t> </a:t>
            </a:r>
            <a:r>
              <a:rPr lang="en-US" sz="2200" dirty="0" err="1"/>
              <a:t>thov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(HR department) </a:t>
            </a:r>
            <a:r>
              <a:rPr lang="en-US" sz="2200" dirty="0"/>
              <a:t> </a:t>
            </a:r>
            <a:r>
              <a:rPr lang="en-US" sz="2200" dirty="0" err="1"/>
              <a:t>kom</a:t>
            </a:r>
            <a:r>
              <a:rPr lang="en-US" sz="2200" dirty="0"/>
              <a:t> </a:t>
            </a:r>
            <a:r>
              <a:rPr lang="en-US" sz="2200" dirty="0" err="1"/>
              <a:t>lawv</a:t>
            </a:r>
            <a:r>
              <a:rPr lang="en-US" sz="2200" dirty="0"/>
              <a:t> them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rau</a:t>
            </a:r>
            <a:r>
              <a:rPr lang="en-US" sz="2200" dirty="0"/>
              <a:t> </a:t>
            </a:r>
            <a:r>
              <a:rPr lang="en-US" sz="2200" dirty="0" err="1"/>
              <a:t>lub</a:t>
            </a:r>
            <a:r>
              <a:rPr lang="en-US" sz="2200" dirty="0"/>
              <a:t> </a:t>
            </a:r>
            <a:r>
              <a:rPr lang="en-US" sz="2200" dirty="0" err="1"/>
              <a:t>caij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yuav</a:t>
            </a:r>
            <a:r>
              <a:rPr lang="en-US" sz="2200" dirty="0"/>
              <a:t> </a:t>
            </a:r>
            <a:r>
              <a:rPr lang="en-US" sz="2200" dirty="0" err="1"/>
              <a:t>tsum</a:t>
            </a:r>
            <a:r>
              <a:rPr lang="en-US" sz="2200" dirty="0"/>
              <a:t> tau so </a:t>
            </a:r>
            <a:r>
              <a:rPr lang="en-US" sz="2200" dirty="0" err="1"/>
              <a:t>tim</a:t>
            </a:r>
            <a:r>
              <a:rPr lang="en-US" sz="2200" dirty="0"/>
              <a:t> chaw </a:t>
            </a:r>
            <a:r>
              <a:rPr lang="en-US" sz="2200" dirty="0" err="1"/>
              <a:t>ua</a:t>
            </a:r>
            <a:r>
              <a:rPr lang="en-US" sz="2200" dirty="0"/>
              <a:t> </a:t>
            </a:r>
            <a:r>
              <a:rPr lang="en-US" sz="2200" dirty="0" err="1"/>
              <a:t>hauj</a:t>
            </a:r>
            <a:r>
              <a:rPr lang="en-US" sz="2200" dirty="0"/>
              <a:t> </a:t>
            </a:r>
            <a:r>
              <a:rPr lang="en-US" sz="2200" dirty="0" err="1"/>
              <a:t>lwm</a:t>
            </a:r>
            <a:r>
              <a:rPr lang="en-US" sz="2200" dirty="0"/>
              <a:t>, them </a:t>
            </a:r>
            <a:r>
              <a:rPr lang="en-US" sz="2200" dirty="0" err="1"/>
              <a:t>txog</a:t>
            </a:r>
            <a:r>
              <a:rPr lang="en-US" sz="2200" dirty="0"/>
              <a:t> 80 </a:t>
            </a:r>
            <a:r>
              <a:rPr lang="en-US" sz="2200" dirty="0" err="1"/>
              <a:t>xuab</a:t>
            </a:r>
            <a:r>
              <a:rPr lang="en-US" sz="2200" dirty="0"/>
              <a:t> moo. </a:t>
            </a:r>
            <a:r>
              <a:rPr lang="en-US" sz="2200" dirty="0" err="1"/>
              <a:t>Qhov</a:t>
            </a:r>
            <a:r>
              <a:rPr lang="en-US" sz="2200" dirty="0"/>
              <a:t> </a:t>
            </a:r>
            <a:r>
              <a:rPr lang="en-US" sz="2200" dirty="0" err="1"/>
              <a:t>nyob</a:t>
            </a:r>
            <a:r>
              <a:rPr lang="en-US" sz="2200" dirty="0"/>
              <a:t> no pub </a:t>
            </a:r>
            <a:r>
              <a:rPr lang="en-US" sz="2200" dirty="0" err="1"/>
              <a:t>ua</a:t>
            </a:r>
            <a:r>
              <a:rPr lang="en-US" sz="2200" dirty="0"/>
              <a:t> tau </a:t>
            </a:r>
            <a:r>
              <a:rPr lang="en-US" sz="2200" dirty="0" err="1"/>
              <a:t>mus</a:t>
            </a:r>
            <a:r>
              <a:rPr lang="en-US" sz="2200" dirty="0"/>
              <a:t> </a:t>
            </a:r>
            <a:r>
              <a:rPr lang="en-US" sz="2200" dirty="0" err="1"/>
              <a:t>txog</a:t>
            </a:r>
            <a:r>
              <a:rPr lang="en-US" sz="2200" dirty="0"/>
              <a:t> </a:t>
            </a:r>
            <a:r>
              <a:rPr lang="en-US" sz="2200" dirty="0" err="1"/>
              <a:t>Cuaj</a:t>
            </a:r>
            <a:r>
              <a:rPr lang="en-US" sz="2200" dirty="0"/>
              <a:t>(9) </a:t>
            </a:r>
            <a:r>
              <a:rPr lang="en-US" sz="2200" dirty="0" err="1"/>
              <a:t>Hli</a:t>
            </a:r>
            <a:r>
              <a:rPr lang="en-US" sz="2200" dirty="0"/>
              <a:t> </a:t>
            </a:r>
            <a:r>
              <a:rPr lang="en-US" sz="2200" dirty="0" err="1"/>
              <a:t>Ntuj</a:t>
            </a:r>
            <a:r>
              <a:rPr lang="en-US" sz="2200" dirty="0"/>
              <a:t> </a:t>
            </a:r>
            <a:r>
              <a:rPr lang="en-US" sz="2200" dirty="0" err="1"/>
              <a:t>Hnub</a:t>
            </a:r>
            <a:r>
              <a:rPr lang="en-US" sz="2200" dirty="0"/>
              <a:t> Tim 30, 2021.</a:t>
            </a:r>
          </a:p>
          <a:p>
            <a:pPr marL="0" indent="0">
              <a:buNone/>
            </a:pPr>
            <a:r>
              <a:rPr lang="en-US" sz="2200" dirty="0" err="1"/>
              <a:t>Yog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twb</a:t>
            </a:r>
            <a:r>
              <a:rPr lang="en-US" sz="2200" dirty="0"/>
              <a:t> </a:t>
            </a:r>
            <a:r>
              <a:rPr lang="en-US" sz="2200" dirty="0" err="1"/>
              <a:t>siv</a:t>
            </a:r>
            <a:r>
              <a:rPr lang="en-US" sz="2200" dirty="0"/>
              <a:t> </a:t>
            </a:r>
            <a:r>
              <a:rPr lang="en-US" sz="2200" dirty="0" err="1"/>
              <a:t>tas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cov</a:t>
            </a:r>
            <a:r>
              <a:rPr lang="en-US" sz="2200" dirty="0"/>
              <a:t> 80 </a:t>
            </a:r>
            <a:r>
              <a:rPr lang="en-US" sz="2200" dirty="0" err="1"/>
              <a:t>xuab</a:t>
            </a:r>
            <a:r>
              <a:rPr lang="en-US" sz="2200" dirty="0"/>
              <a:t> moo los </a:t>
            </a:r>
            <a:r>
              <a:rPr lang="en-US" sz="2200" dirty="0" err="1"/>
              <a:t>nyob</a:t>
            </a:r>
            <a:r>
              <a:rPr lang="en-US" sz="2200" dirty="0"/>
              <a:t> tab sis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xav</a:t>
            </a:r>
            <a:r>
              <a:rPr lang="en-US" sz="2200" dirty="0"/>
              <a:t> tau </a:t>
            </a:r>
            <a:r>
              <a:rPr lang="en-US" sz="2200" dirty="0" err="1"/>
              <a:t>sij</a:t>
            </a:r>
            <a:r>
              <a:rPr lang="en-US" sz="2200" dirty="0"/>
              <a:t> </a:t>
            </a:r>
            <a:r>
              <a:rPr lang="en-US" sz="2200" dirty="0" err="1"/>
              <a:t>hawm</a:t>
            </a:r>
            <a:r>
              <a:rPr lang="en-US" sz="2200" dirty="0"/>
              <a:t> </a:t>
            </a:r>
            <a:r>
              <a:rPr lang="en-US" sz="2200" dirty="0" err="1"/>
              <a:t>ntxiv</a:t>
            </a:r>
            <a:r>
              <a:rPr lang="en-US" sz="2200" dirty="0"/>
              <a:t>,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siv</a:t>
            </a:r>
            <a:r>
              <a:rPr lang="en-US" sz="2200" dirty="0"/>
              <a:t> tau </a:t>
            </a:r>
            <a:r>
              <a:rPr lang="en-US" sz="2200" dirty="0" err="1"/>
              <a:t>peb</a:t>
            </a:r>
            <a:r>
              <a:rPr lang="en-US" sz="2200" dirty="0"/>
              <a:t> </a:t>
            </a:r>
            <a:r>
              <a:rPr lang="en-US" sz="2200" dirty="0" err="1"/>
              <a:t>hnub</a:t>
            </a:r>
            <a:r>
              <a:rPr lang="en-US" sz="2200" dirty="0"/>
              <a:t> </a:t>
            </a:r>
            <a:r>
              <a:rPr lang="en-US" sz="2200" dirty="0" err="1"/>
              <a:t>nyob</a:t>
            </a:r>
            <a:r>
              <a:rPr lang="en-US" sz="2200" dirty="0"/>
              <a:t> </a:t>
            </a:r>
            <a:r>
              <a:rPr lang="en-US" sz="2200" dirty="0" err="1"/>
              <a:t>tauj</a:t>
            </a:r>
            <a:r>
              <a:rPr lang="en-US" sz="2200" dirty="0"/>
              <a:t> </a:t>
            </a:r>
            <a:r>
              <a:rPr lang="en-US" sz="2200" dirty="0" err="1"/>
              <a:t>ib</a:t>
            </a:r>
            <a:r>
              <a:rPr lang="en-US" sz="2200" dirty="0"/>
              <a:t> </a:t>
            </a:r>
            <a:r>
              <a:rPr lang="en-US" sz="2200" dirty="0" err="1"/>
              <a:t>xyoo</a:t>
            </a:r>
            <a:r>
              <a:rPr lang="en-US" sz="2200" dirty="0"/>
              <a:t> </a:t>
            </a:r>
            <a:r>
              <a:rPr lang="en-US" sz="2200" dirty="0" err="1"/>
              <a:t>ua</a:t>
            </a:r>
            <a:r>
              <a:rPr lang="en-US" sz="2200" dirty="0"/>
              <a:t> </a:t>
            </a:r>
            <a:r>
              <a:rPr lang="en-US" sz="2200" dirty="0" err="1"/>
              <a:t>lawv</a:t>
            </a:r>
            <a:r>
              <a:rPr lang="en-US" sz="2200" dirty="0"/>
              <a:t> </a:t>
            </a:r>
            <a:r>
              <a:rPr lang="en-US" sz="2200" dirty="0" err="1"/>
              <a:t>yuav</a:t>
            </a:r>
            <a:r>
              <a:rPr lang="en-US" sz="2200" dirty="0"/>
              <a:t> </a:t>
            </a:r>
            <a:r>
              <a:rPr lang="en-US" sz="2200" dirty="0" err="1"/>
              <a:t>tsum</a:t>
            </a:r>
            <a:r>
              <a:rPr lang="en-US" sz="2200" dirty="0"/>
              <a:t> them.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siv</a:t>
            </a:r>
            <a:r>
              <a:rPr lang="en-US" sz="2200" dirty="0"/>
              <a:t> tau </a:t>
            </a:r>
            <a:r>
              <a:rPr lang="en-US" sz="2200" dirty="0" err="1"/>
              <a:t>cov</a:t>
            </a:r>
            <a:r>
              <a:rPr lang="en-US" sz="2200" dirty="0"/>
              <a:t> </a:t>
            </a:r>
            <a:r>
              <a:rPr lang="en-US" sz="2200" dirty="0" err="1"/>
              <a:t>hnub</a:t>
            </a:r>
            <a:r>
              <a:rPr lang="en-US" sz="2200" dirty="0"/>
              <a:t> </a:t>
            </a:r>
            <a:r>
              <a:rPr lang="en-US" sz="2200" dirty="0" err="1"/>
              <a:t>nyob</a:t>
            </a:r>
            <a:r>
              <a:rPr lang="en-US" sz="2200" dirty="0"/>
              <a:t> no </a:t>
            </a:r>
            <a:r>
              <a:rPr lang="en-US" sz="2200" dirty="0" err="1"/>
              <a:t>yog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muaj</a:t>
            </a:r>
            <a:r>
              <a:rPr lang="en-US" sz="2200" dirty="0"/>
              <a:t> mob </a:t>
            </a:r>
            <a:r>
              <a:rPr lang="en-US" sz="2200" dirty="0" err="1"/>
              <a:t>lossis</a:t>
            </a:r>
            <a:r>
              <a:rPr lang="en-US" sz="2200" dirty="0"/>
              <a:t> </a:t>
            </a:r>
            <a:r>
              <a:rPr lang="en-US" sz="2200" dirty="0" err="1"/>
              <a:t>mus</a:t>
            </a:r>
            <a:r>
              <a:rPr lang="en-US" sz="2200" dirty="0"/>
              <a:t> </a:t>
            </a:r>
            <a:r>
              <a:rPr lang="en-US" sz="2200" dirty="0" err="1"/>
              <a:t>kuaj</a:t>
            </a:r>
            <a:r>
              <a:rPr lang="en-US" sz="2200" dirty="0"/>
              <a:t> </a:t>
            </a:r>
            <a:r>
              <a:rPr lang="en-US" sz="2200" dirty="0" err="1"/>
              <a:t>kws</a:t>
            </a:r>
            <a:r>
              <a:rPr lang="en-US" sz="2200" dirty="0"/>
              <a:t> </a:t>
            </a:r>
            <a:r>
              <a:rPr lang="en-US" sz="2200" dirty="0" err="1"/>
              <a:t>kho</a:t>
            </a:r>
            <a:r>
              <a:rPr lang="en-US" sz="2200" dirty="0"/>
              <a:t> mob.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siv</a:t>
            </a:r>
            <a:r>
              <a:rPr lang="en-US" sz="2200" dirty="0"/>
              <a:t> </a:t>
            </a:r>
            <a:r>
              <a:rPr lang="en-US" sz="2200" dirty="0" err="1"/>
              <a:t>qhov</a:t>
            </a:r>
            <a:r>
              <a:rPr lang="en-US" sz="2200" dirty="0"/>
              <a:t> no los </a:t>
            </a:r>
            <a:r>
              <a:rPr lang="en-US" sz="2200" dirty="0" err="1"/>
              <a:t>tus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tsev</a:t>
            </a:r>
            <a:r>
              <a:rPr lang="en-US" sz="2200" dirty="0"/>
              <a:t> </a:t>
            </a:r>
            <a:r>
              <a:rPr lang="en-US" sz="2200" dirty="0" err="1"/>
              <a:t>neeg</a:t>
            </a:r>
            <a:r>
              <a:rPr lang="en-US" sz="2200" dirty="0"/>
              <a:t> </a:t>
            </a:r>
            <a:r>
              <a:rPr lang="en-US" sz="2200" dirty="0" err="1"/>
              <a:t>thaib</a:t>
            </a:r>
            <a:r>
              <a:rPr lang="en-US" sz="2200" dirty="0"/>
              <a:t>.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muaj</a:t>
            </a:r>
            <a:r>
              <a:rPr lang="en-US" sz="2200" dirty="0"/>
              <a:t> </a:t>
            </a:r>
            <a:r>
              <a:rPr lang="en-US" sz="2200" dirty="0" err="1"/>
              <a:t>txoj</a:t>
            </a:r>
            <a:r>
              <a:rPr lang="en-US" sz="2200" dirty="0"/>
              <a:t> </a:t>
            </a:r>
            <a:r>
              <a:rPr lang="en-US" sz="2200" dirty="0" err="1"/>
              <a:t>cai</a:t>
            </a:r>
            <a:r>
              <a:rPr lang="en-US" sz="2200" dirty="0"/>
              <a:t> </a:t>
            </a:r>
            <a:r>
              <a:rPr lang="en-US" sz="2200" dirty="0" err="1"/>
              <a:t>siv</a:t>
            </a:r>
            <a:r>
              <a:rPr lang="en-US" sz="2200" dirty="0"/>
              <a:t> </a:t>
            </a:r>
            <a:r>
              <a:rPr lang="en-US" sz="2200" dirty="0" err="1"/>
              <a:t>qhov</a:t>
            </a:r>
            <a:r>
              <a:rPr lang="en-US" sz="2200" dirty="0"/>
              <a:t> </a:t>
            </a:r>
            <a:r>
              <a:rPr lang="en-US" sz="2200" dirty="0" err="1"/>
              <a:t>nyob</a:t>
            </a:r>
            <a:r>
              <a:rPr lang="en-US" sz="2200" dirty="0"/>
              <a:t> no </a:t>
            </a:r>
            <a:r>
              <a:rPr lang="en-US" sz="2200" dirty="0" err="1"/>
              <a:t>yog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ua</a:t>
            </a:r>
            <a:r>
              <a:rPr lang="en-US" sz="2200" dirty="0"/>
              <a:t> </a:t>
            </a:r>
            <a:r>
              <a:rPr lang="en-US" sz="2200" dirty="0" err="1"/>
              <a:t>hauj</a:t>
            </a:r>
            <a:r>
              <a:rPr lang="en-US" sz="2200" dirty="0"/>
              <a:t> </a:t>
            </a:r>
            <a:r>
              <a:rPr lang="en-US" sz="2200" dirty="0" err="1"/>
              <a:t>lwm</a:t>
            </a:r>
            <a:r>
              <a:rPr lang="en-US" sz="2200" dirty="0"/>
              <a:t> </a:t>
            </a:r>
            <a:r>
              <a:rPr lang="en-US" sz="2200" dirty="0" err="1"/>
              <a:t>rau</a:t>
            </a:r>
            <a:r>
              <a:rPr lang="en-US" sz="2200" dirty="0"/>
              <a:t> </a:t>
            </a:r>
            <a:r>
              <a:rPr lang="en-US" sz="2200" dirty="0" err="1"/>
              <a:t>ib</a:t>
            </a:r>
            <a:r>
              <a:rPr lang="en-US" sz="2200" dirty="0"/>
              <a:t> </a:t>
            </a:r>
            <a:r>
              <a:rPr lang="en-US" sz="2200" dirty="0" err="1"/>
              <a:t>qho</a:t>
            </a:r>
            <a:r>
              <a:rPr lang="en-US" sz="2200" dirty="0"/>
              <a:t> chaw </a:t>
            </a:r>
            <a:r>
              <a:rPr lang="en-US" sz="2200" dirty="0" err="1"/>
              <a:t>ua</a:t>
            </a:r>
            <a:r>
              <a:rPr lang="en-US" sz="2200" dirty="0"/>
              <a:t> </a:t>
            </a:r>
            <a:r>
              <a:rPr lang="en-US" sz="2200" dirty="0" err="1"/>
              <a:t>hauj</a:t>
            </a:r>
            <a:r>
              <a:rPr lang="en-US" sz="2200" dirty="0"/>
              <a:t> </a:t>
            </a:r>
            <a:r>
              <a:rPr lang="en-US" sz="2200" dirty="0" err="1"/>
              <a:t>lwm</a:t>
            </a:r>
            <a:r>
              <a:rPr lang="en-US" sz="2200" dirty="0"/>
              <a:t> </a:t>
            </a:r>
            <a:r>
              <a:rPr lang="en-US" sz="2200" dirty="0" err="1"/>
              <a:t>tshaj</a:t>
            </a:r>
            <a:r>
              <a:rPr lang="en-US" sz="2200" dirty="0"/>
              <a:t> 90 </a:t>
            </a:r>
            <a:r>
              <a:rPr lang="en-US" sz="2200" dirty="0" err="1"/>
              <a:t>hnub</a:t>
            </a:r>
            <a:r>
              <a:rPr lang="en-US" sz="2200" dirty="0"/>
              <a:t>. Mus </a:t>
            </a:r>
            <a:r>
              <a:rPr lang="en-US" sz="2200" dirty="0" err="1"/>
              <a:t>nug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(</a:t>
            </a:r>
            <a:r>
              <a:rPr lang="en-US" sz="2200" dirty="0" err="1">
                <a:solidFill>
                  <a:srgbClr val="FF0000"/>
                </a:solidFill>
              </a:rPr>
              <a:t>npe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ntwm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tus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neeg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sawv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cev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rau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qhov</a:t>
            </a:r>
            <a:r>
              <a:rPr lang="en-US" sz="2200" dirty="0">
                <a:solidFill>
                  <a:srgbClr val="FF0000"/>
                </a:solidFill>
              </a:rPr>
              <a:t> chaw </a:t>
            </a:r>
            <a:r>
              <a:rPr lang="en-US" sz="2200" dirty="0" err="1">
                <a:solidFill>
                  <a:srgbClr val="FF0000"/>
                </a:solidFill>
              </a:rPr>
              <a:t>ua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hauj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lwm</a:t>
            </a:r>
            <a:r>
              <a:rPr lang="en-US" sz="2200" dirty="0">
                <a:solidFill>
                  <a:srgbClr val="FF0000"/>
                </a:solidFill>
              </a:rPr>
              <a:t>) </a:t>
            </a:r>
            <a:r>
              <a:rPr lang="en-US" sz="2200" dirty="0" err="1"/>
              <a:t>rau</a:t>
            </a:r>
            <a:r>
              <a:rPr lang="en-US" sz="2200" dirty="0"/>
              <a:t> </a:t>
            </a:r>
            <a:r>
              <a:rPr lang="en-US" sz="2200" dirty="0" err="1"/>
              <a:t>sij</a:t>
            </a:r>
            <a:r>
              <a:rPr lang="en-US" sz="2200" dirty="0"/>
              <a:t> </a:t>
            </a:r>
            <a:r>
              <a:rPr lang="en-US" sz="2200" dirty="0" err="1"/>
              <a:t>hawm</a:t>
            </a:r>
            <a:r>
              <a:rPr lang="en-US" sz="2200" dirty="0"/>
              <a:t> </a:t>
            </a:r>
            <a:r>
              <a:rPr lang="en-US" sz="2200" dirty="0" err="1"/>
              <a:t>nyob</a:t>
            </a:r>
            <a:r>
              <a:rPr lang="en-US" sz="2200" dirty="0"/>
              <a:t> </a:t>
            </a:r>
            <a:r>
              <a:rPr lang="en-US" sz="2200" dirty="0" err="1"/>
              <a:t>yog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muaj</a:t>
            </a:r>
            <a:r>
              <a:rPr lang="en-US" sz="2200" dirty="0"/>
              <a:t> mob.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thov</a:t>
            </a:r>
            <a:r>
              <a:rPr lang="en-US" sz="2200" dirty="0"/>
              <a:t> </a:t>
            </a:r>
            <a:r>
              <a:rPr lang="en-US" sz="2200" dirty="0" err="1"/>
              <a:t>siv</a:t>
            </a:r>
            <a:r>
              <a:rPr lang="en-US" sz="2200" dirty="0"/>
              <a:t> </a:t>
            </a:r>
            <a:r>
              <a:rPr lang="en-US" sz="2200" dirty="0" err="1"/>
              <a:t>koj</a:t>
            </a:r>
            <a:r>
              <a:rPr lang="en-US" sz="2200" dirty="0"/>
              <a:t> </a:t>
            </a:r>
            <a:r>
              <a:rPr lang="en-US" sz="2200" dirty="0" err="1"/>
              <a:t>cov</a:t>
            </a:r>
            <a:r>
              <a:rPr lang="en-US" sz="2200" dirty="0"/>
              <a:t> </a:t>
            </a:r>
            <a:r>
              <a:rPr lang="en-US" sz="2200" dirty="0" err="1"/>
              <a:t>sij</a:t>
            </a:r>
            <a:r>
              <a:rPr lang="en-US" sz="2200" dirty="0"/>
              <a:t> </a:t>
            </a:r>
            <a:r>
              <a:rPr lang="en-US" sz="2200" dirty="0" err="1"/>
              <a:t>hawm</a:t>
            </a:r>
            <a:r>
              <a:rPr lang="en-US" sz="2200" dirty="0"/>
              <a:t> </a:t>
            </a:r>
            <a:r>
              <a:rPr lang="en-US" sz="2200" dirty="0" err="1"/>
              <a:t>nyob</a:t>
            </a:r>
            <a:r>
              <a:rPr lang="en-US" sz="2200" dirty="0"/>
              <a:t> </a:t>
            </a:r>
            <a:r>
              <a:rPr lang="en-US" sz="2200" dirty="0" err="1"/>
              <a:t>thaum</a:t>
            </a:r>
            <a:r>
              <a:rPr lang="en-US" sz="2200" dirty="0"/>
              <a:t> </a:t>
            </a:r>
            <a:r>
              <a:rPr lang="en-US" sz="2200" dirty="0" err="1"/>
              <a:t>muaj</a:t>
            </a:r>
            <a:r>
              <a:rPr lang="en-US" sz="2200" dirty="0"/>
              <a:t> mob </a:t>
            </a:r>
            <a:r>
              <a:rPr lang="en-US" sz="2200" dirty="0" err="1"/>
              <a:t>tim</a:t>
            </a:r>
            <a:r>
              <a:rPr lang="en-US" sz="2200" dirty="0"/>
              <a:t> </a:t>
            </a:r>
            <a:r>
              <a:rPr lang="en-US" sz="2200" dirty="0" err="1"/>
              <a:t>ntsej</a:t>
            </a:r>
            <a:r>
              <a:rPr lang="en-US" sz="2200" dirty="0"/>
              <a:t> </a:t>
            </a:r>
            <a:r>
              <a:rPr lang="en-US" sz="2200" dirty="0" err="1"/>
              <a:t>tim</a:t>
            </a:r>
            <a:r>
              <a:rPr lang="en-US" sz="2200" dirty="0"/>
              <a:t> </a:t>
            </a:r>
            <a:r>
              <a:rPr lang="en-US" sz="2200" dirty="0" err="1"/>
              <a:t>muag</a:t>
            </a:r>
            <a:r>
              <a:rPr lang="en-US" sz="2200" dirty="0"/>
              <a:t> tau </a:t>
            </a:r>
            <a:r>
              <a:rPr lang="en-US" sz="2200" dirty="0" err="1"/>
              <a:t>lossis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ntawv</a:t>
            </a:r>
            <a:r>
              <a:rPr lang="en-US" sz="2200" dirty="0"/>
              <a:t> </a:t>
            </a:r>
            <a:r>
              <a:rPr lang="en-US" sz="2200" dirty="0" err="1"/>
              <a:t>thov</a:t>
            </a:r>
            <a:r>
              <a:rPr lang="en-US" sz="2200" dirty="0"/>
              <a:t> los tau.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2C62C-A489-4138-A00D-5161C689C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89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398E-F9BD-4181-B040-D51216E5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286603"/>
            <a:ext cx="10278987" cy="1450757"/>
          </a:xfrm>
        </p:spPr>
        <p:txBody>
          <a:bodyPr>
            <a:normAutofit/>
          </a:bodyPr>
          <a:lstStyle/>
          <a:p>
            <a:r>
              <a:rPr lang="en-US" sz="4400" dirty="0"/>
              <a:t>4. </a:t>
            </a:r>
            <a:r>
              <a:rPr lang="en-US" sz="4400" dirty="0" err="1"/>
              <a:t>Lwm</a:t>
            </a:r>
            <a:r>
              <a:rPr lang="en-US" sz="4400" dirty="0"/>
              <a:t> </a:t>
            </a:r>
            <a:r>
              <a:rPr lang="en-US" sz="4400" dirty="0" err="1"/>
              <a:t>Cov</a:t>
            </a:r>
            <a:r>
              <a:rPr lang="en-US" sz="4400" dirty="0"/>
              <a:t> </a:t>
            </a:r>
            <a:r>
              <a:rPr lang="en-US" sz="4400" dirty="0" err="1"/>
              <a:t>Txiaj</a:t>
            </a:r>
            <a:r>
              <a:rPr lang="en-US" sz="4400" dirty="0"/>
              <a:t> </a:t>
            </a:r>
            <a:r>
              <a:rPr lang="en-US" sz="4400" dirty="0" err="1"/>
              <a:t>Ntsig</a:t>
            </a:r>
            <a:r>
              <a:rPr lang="en-US" sz="4400" dirty="0"/>
              <a:t> Them </a:t>
            </a:r>
            <a:r>
              <a:rPr lang="en-US" sz="4400" dirty="0" err="1"/>
              <a:t>Nyob</a:t>
            </a:r>
            <a:r>
              <a:rPr lang="en-US" sz="4400" dirty="0"/>
              <a:t> </a:t>
            </a:r>
            <a:r>
              <a:rPr lang="en-US" sz="4400" dirty="0" err="1"/>
              <a:t>Thaum</a:t>
            </a:r>
            <a:r>
              <a:rPr lang="en-US" sz="4400" dirty="0"/>
              <a:t> </a:t>
            </a:r>
            <a:r>
              <a:rPr lang="en-US" sz="4400" dirty="0" err="1"/>
              <a:t>Muaj</a:t>
            </a:r>
            <a:r>
              <a:rPr lang="en-US" sz="4400" dirty="0"/>
              <a:t> Mob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3B735-5BA0-465F-B3F6-4D60993A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A474EC-FA7A-4C12-B164-B02CFF07BE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1943100"/>
            <a:ext cx="61436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33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57CB-3CBD-45E5-93CF-280581E93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3F500-B014-4D64-974E-81986DBCB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</a:rPr>
              <a:t>Tej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nyog</a:t>
            </a:r>
            <a:r>
              <a:rPr lang="en-US" sz="2400" dirty="0">
                <a:solidFill>
                  <a:schemeClr val="tx1"/>
                </a:solidFill>
              </a:rPr>
              <a:t> tau </a:t>
            </a:r>
            <a:r>
              <a:rPr lang="en-US" sz="2400" dirty="0" err="1">
                <a:solidFill>
                  <a:schemeClr val="tx1"/>
                </a:solidFill>
              </a:rPr>
              <a:t>lwm</a:t>
            </a:r>
            <a:r>
              <a:rPr lang="en-US" sz="2400" dirty="0">
                <a:solidFill>
                  <a:schemeClr val="tx1"/>
                </a:solidFill>
              </a:rPr>
              <a:t> yam </a:t>
            </a:r>
            <a:r>
              <a:rPr lang="en-US" sz="2400" dirty="0" err="1">
                <a:solidFill>
                  <a:schemeClr val="tx1"/>
                </a:solidFill>
              </a:rPr>
              <a:t>txiaj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ntsig</a:t>
            </a:r>
            <a:r>
              <a:rPr lang="en-US" sz="2400" dirty="0">
                <a:solidFill>
                  <a:schemeClr val="tx1"/>
                </a:solidFill>
              </a:rPr>
              <a:t> them </a:t>
            </a:r>
            <a:r>
              <a:rPr lang="en-US" sz="2400" dirty="0" err="1">
                <a:solidFill>
                  <a:schemeClr val="tx1"/>
                </a:solidFill>
              </a:rPr>
              <a:t>nyob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yog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Worker’s Compensation (</a:t>
            </a:r>
            <a:r>
              <a:rPr lang="en-US" sz="2400" dirty="0" err="1">
                <a:solidFill>
                  <a:schemeClr val="tx1"/>
                </a:solidFill>
              </a:rPr>
              <a:t>yog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tshwm</a:t>
            </a:r>
            <a:r>
              <a:rPr lang="en-US" sz="2400" dirty="0">
                <a:solidFill>
                  <a:schemeClr val="tx1"/>
                </a:solidFill>
              </a:rPr>
              <a:t> sim </a:t>
            </a:r>
            <a:r>
              <a:rPr lang="en-US" sz="2400" dirty="0" err="1">
                <a:solidFill>
                  <a:schemeClr val="tx1"/>
                </a:solidFill>
              </a:rPr>
              <a:t>tim</a:t>
            </a:r>
            <a:r>
              <a:rPr lang="en-US" sz="2400" dirty="0">
                <a:solidFill>
                  <a:schemeClr val="tx1"/>
                </a:solidFill>
              </a:rPr>
              <a:t> chaw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hauj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lwm</a:t>
            </a:r>
            <a:r>
              <a:rPr lang="en-US" sz="2400" dirty="0">
                <a:solidFill>
                  <a:schemeClr val="tx1"/>
                </a:solidFill>
              </a:rPr>
              <a:t>).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</a:rPr>
              <a:t>Thiab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lwm</a:t>
            </a:r>
            <a:r>
              <a:rPr lang="en-US" sz="2400" dirty="0">
                <a:solidFill>
                  <a:schemeClr val="tx1"/>
                </a:solidFill>
              </a:rPr>
              <a:t> yam </a:t>
            </a:r>
            <a:r>
              <a:rPr lang="en-US" sz="2400" dirty="0" err="1">
                <a:solidFill>
                  <a:schemeClr val="tx1"/>
                </a:solidFill>
              </a:rPr>
              <a:t>kev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nyob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Muab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ntaub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ntawv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txog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xeev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caijyuav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tusm</a:t>
            </a:r>
            <a:r>
              <a:rPr lang="en-US" sz="2400" dirty="0">
                <a:solidFill>
                  <a:srgbClr val="FF0000"/>
                </a:solidFill>
              </a:rPr>
              <a:t> tau </a:t>
            </a:r>
            <a:r>
              <a:rPr lang="en-US" sz="2400" dirty="0" err="1">
                <a:solidFill>
                  <a:srgbClr val="FF0000"/>
                </a:solidFill>
              </a:rPr>
              <a:t>nyob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thiab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lwm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cov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txiaj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ntsig</a:t>
            </a:r>
            <a:r>
              <a:rPr lang="en-US" sz="2400" dirty="0">
                <a:solidFill>
                  <a:srgbClr val="FF0000"/>
                </a:solidFill>
              </a:rPr>
              <a:t> los </a:t>
            </a:r>
            <a:r>
              <a:rPr lang="en-US" sz="2400" dirty="0" err="1">
                <a:solidFill>
                  <a:srgbClr val="FF0000"/>
                </a:solidFill>
              </a:rPr>
              <a:t>ntawm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qhov</a:t>
            </a:r>
            <a:r>
              <a:rPr lang="en-US" sz="2400" dirty="0">
                <a:solidFill>
                  <a:srgbClr val="FF0000"/>
                </a:solidFill>
              </a:rPr>
              <a:t> chaw </a:t>
            </a:r>
            <a:r>
              <a:rPr lang="en-US" sz="2400" dirty="0" err="1">
                <a:solidFill>
                  <a:srgbClr val="FF0000"/>
                </a:solidFill>
              </a:rPr>
              <a:t>ua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hauj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lwm</a:t>
            </a:r>
            <a:r>
              <a:rPr lang="en-US" sz="2400" dirty="0">
                <a:solidFill>
                  <a:srgbClr val="FF0000"/>
                </a:solidFill>
              </a:rPr>
              <a:t> )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2C62C-A489-4138-A00D-5161C689C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06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CB83-E883-454B-933E-031542E3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Mus </a:t>
            </a:r>
            <a:r>
              <a:rPr lang="en-US" dirty="0" err="1"/>
              <a:t>kuaj</a:t>
            </a:r>
            <a:r>
              <a:rPr lang="en-US" dirty="0"/>
              <a:t> COVID-19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F46B5E-C662-4ECD-A9B4-8D3C6A3DD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51" t="48728" r="70900" b="38661"/>
          <a:stretch/>
        </p:blipFill>
        <p:spPr>
          <a:xfrm>
            <a:off x="2059710" y="2327564"/>
            <a:ext cx="2955637" cy="28725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CE249-DBCA-445F-B45B-68162F67B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5" t="46574" r="79318" b="33098"/>
          <a:stretch/>
        </p:blipFill>
        <p:spPr>
          <a:xfrm>
            <a:off x="7176655" y="2447636"/>
            <a:ext cx="2752436" cy="27524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0459DF-99BB-421A-938F-18E77A1BD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57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83A72-D09C-48DB-BCD7-EC01FA733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A1A55-00B4-435C-8EEA-65CAB1E92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err="1"/>
              <a:t>Yog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tsis</a:t>
            </a:r>
            <a:r>
              <a:rPr lang="en-US" sz="2400" dirty="0"/>
              <a:t> </a:t>
            </a:r>
            <a:r>
              <a:rPr lang="en-US" sz="2400" dirty="0" err="1"/>
              <a:t>xis</a:t>
            </a:r>
            <a:r>
              <a:rPr lang="en-US" sz="2400" dirty="0"/>
              <a:t> </a:t>
            </a:r>
            <a:r>
              <a:rPr lang="en-US" sz="2400" dirty="0" err="1"/>
              <a:t>neej</a:t>
            </a:r>
            <a:r>
              <a:rPr lang="en-US" sz="2400" dirty="0"/>
              <a:t> </a:t>
            </a:r>
            <a:r>
              <a:rPr lang="en-US" sz="2400" dirty="0" err="1"/>
              <a:t>thiab</a:t>
            </a:r>
            <a:r>
              <a:rPr lang="en-US" sz="2400" dirty="0"/>
              <a:t> </a:t>
            </a:r>
            <a:r>
              <a:rPr lang="en-US" sz="2400" dirty="0" err="1"/>
              <a:t>xav</a:t>
            </a:r>
            <a:r>
              <a:rPr lang="en-US" sz="2400" dirty="0"/>
              <a:t> </a:t>
            </a:r>
            <a:r>
              <a:rPr lang="en-US" sz="2400" dirty="0" err="1"/>
              <a:t>tias</a:t>
            </a:r>
            <a:r>
              <a:rPr lang="en-US" sz="2400" dirty="0"/>
              <a:t> </a:t>
            </a:r>
            <a:r>
              <a:rPr lang="en-US" sz="2400" dirty="0" err="1"/>
              <a:t>yog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kab</a:t>
            </a:r>
            <a:r>
              <a:rPr lang="en-US" sz="2400" dirty="0"/>
              <a:t> mob COVID-19 </a:t>
            </a:r>
            <a:r>
              <a:rPr lang="en-US" sz="2400" dirty="0" err="1"/>
              <a:t>nws</a:t>
            </a:r>
            <a:r>
              <a:rPr lang="en-US" sz="2400" dirty="0"/>
              <a:t> </a:t>
            </a:r>
            <a:r>
              <a:rPr lang="en-US" sz="2400" dirty="0" err="1"/>
              <a:t>tseem</a:t>
            </a:r>
            <a:r>
              <a:rPr lang="en-US" sz="2400" dirty="0"/>
              <a:t> </a:t>
            </a:r>
            <a:r>
              <a:rPr lang="en-US" sz="2400" dirty="0" err="1"/>
              <a:t>ceeb</a:t>
            </a:r>
            <a:r>
              <a:rPr lang="en-US" sz="2400" dirty="0"/>
              <a:t> </a:t>
            </a:r>
            <a:r>
              <a:rPr lang="en-US" sz="2400" dirty="0" err="1"/>
              <a:t>mus</a:t>
            </a:r>
            <a:r>
              <a:rPr lang="en-US" sz="2400" dirty="0"/>
              <a:t> </a:t>
            </a:r>
            <a:r>
              <a:rPr lang="en-US" sz="2400" dirty="0" err="1"/>
              <a:t>kuaj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Peb</a:t>
            </a:r>
            <a:r>
              <a:rPr lang="en-US" sz="2400" dirty="0"/>
              <a:t> </a:t>
            </a:r>
            <a:r>
              <a:rPr lang="en-US" sz="2400" dirty="0" err="1"/>
              <a:t>qhov</a:t>
            </a:r>
            <a:r>
              <a:rPr lang="en-US" sz="2400" dirty="0"/>
              <a:t> chaw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hauj</a:t>
            </a:r>
            <a:r>
              <a:rPr lang="en-US" sz="2400" dirty="0"/>
              <a:t> </a:t>
            </a:r>
            <a:r>
              <a:rPr lang="en-US" sz="2400" dirty="0" err="1"/>
              <a:t>lwm</a:t>
            </a:r>
            <a:r>
              <a:rPr lang="en-US" sz="2400" dirty="0"/>
              <a:t> </a:t>
            </a:r>
            <a:r>
              <a:rPr lang="en-US" sz="2400" dirty="0" err="1"/>
              <a:t>muaj</a:t>
            </a:r>
            <a:r>
              <a:rPr lang="en-US" sz="2400" dirty="0"/>
              <a:t> </a:t>
            </a:r>
            <a:r>
              <a:rPr lang="en-US" sz="2400" dirty="0" err="1"/>
              <a:t>ntaub</a:t>
            </a:r>
            <a:r>
              <a:rPr lang="en-US" sz="2400" dirty="0"/>
              <a:t> </a:t>
            </a:r>
            <a:r>
              <a:rPr lang="en-US" sz="2400" dirty="0" err="1"/>
              <a:t>ntawv</a:t>
            </a:r>
            <a:r>
              <a:rPr lang="en-US" sz="2400" dirty="0"/>
              <a:t> </a:t>
            </a:r>
            <a:r>
              <a:rPr lang="en-US" sz="2400" dirty="0" err="1"/>
              <a:t>qhia</a:t>
            </a:r>
            <a:r>
              <a:rPr lang="en-US" sz="2400" dirty="0"/>
              <a:t> </a:t>
            </a:r>
            <a:r>
              <a:rPr lang="en-US" sz="2400" dirty="0" err="1"/>
              <a:t>txog</a:t>
            </a:r>
            <a:r>
              <a:rPr lang="en-US" sz="2400" dirty="0"/>
              <a:t> </a:t>
            </a:r>
            <a:r>
              <a:rPr lang="en-US" sz="2400" dirty="0" err="1"/>
              <a:t>yuav</a:t>
            </a:r>
            <a:r>
              <a:rPr lang="en-US" sz="2400" dirty="0"/>
              <a:t> </a:t>
            </a:r>
            <a:r>
              <a:rPr lang="en-US" sz="2400" dirty="0" err="1"/>
              <a:t>mus</a:t>
            </a:r>
            <a:r>
              <a:rPr lang="en-US" sz="2400" dirty="0"/>
              <a:t> </a:t>
            </a:r>
            <a:r>
              <a:rPr lang="en-US" sz="2400" dirty="0" err="1"/>
              <a:t>kauj</a:t>
            </a:r>
            <a:r>
              <a:rPr lang="en-US" sz="2400" dirty="0"/>
              <a:t> </a:t>
            </a:r>
            <a:r>
              <a:rPr lang="en-US" sz="2400" dirty="0" err="1"/>
              <a:t>qhov</a:t>
            </a:r>
            <a:r>
              <a:rPr lang="en-US" sz="2400" dirty="0"/>
              <a:t> </a:t>
            </a:r>
            <a:r>
              <a:rPr lang="en-US" sz="2400" dirty="0" err="1"/>
              <a:t>twg</a:t>
            </a:r>
            <a:r>
              <a:rPr lang="en-US" sz="2400" dirty="0"/>
              <a:t>.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Muab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ntaub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ntawv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qhia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txog</a:t>
            </a:r>
            <a:r>
              <a:rPr lang="en-US" sz="2400" dirty="0">
                <a:solidFill>
                  <a:srgbClr val="FF0000"/>
                </a:solidFill>
              </a:rPr>
              <a:t> chaw </a:t>
            </a:r>
            <a:r>
              <a:rPr lang="en-US" sz="2400" dirty="0" err="1">
                <a:solidFill>
                  <a:srgbClr val="FF0000"/>
                </a:solidFill>
              </a:rPr>
              <a:t>mus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kuaj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endParaRPr lang="en-US" sz="2400" dirty="0"/>
          </a:p>
          <a:p>
            <a:r>
              <a:rPr lang="en-US" sz="2400" dirty="0" err="1"/>
              <a:t>Nws</a:t>
            </a:r>
            <a:r>
              <a:rPr lang="en-US" sz="2400" dirty="0"/>
              <a:t> </a:t>
            </a:r>
            <a:r>
              <a:rPr lang="en-US" sz="2400" dirty="0" err="1"/>
              <a:t>tseem</a:t>
            </a:r>
            <a:r>
              <a:rPr lang="en-US" sz="2400" dirty="0"/>
              <a:t> </a:t>
            </a:r>
            <a:r>
              <a:rPr lang="en-US" sz="2400" dirty="0" err="1"/>
              <a:t>ceeb</a:t>
            </a:r>
            <a:r>
              <a:rPr lang="en-US" sz="2400" dirty="0"/>
              <a:t> los </a:t>
            </a:r>
            <a:r>
              <a:rPr lang="en-US" sz="2400" dirty="0" err="1"/>
              <a:t>qhia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qhov</a:t>
            </a:r>
            <a:r>
              <a:rPr lang="en-US" sz="2400" dirty="0"/>
              <a:t> chaw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hauj</a:t>
            </a:r>
            <a:r>
              <a:rPr lang="en-US" sz="2400" dirty="0"/>
              <a:t> </a:t>
            </a:r>
            <a:r>
              <a:rPr lang="en-US" sz="2400" dirty="0" err="1"/>
              <a:t>lwm</a:t>
            </a:r>
            <a:r>
              <a:rPr lang="en-US" sz="2400" dirty="0"/>
              <a:t> </a:t>
            </a:r>
            <a:r>
              <a:rPr lang="en-US" sz="2400" dirty="0" err="1"/>
              <a:t>thaum</a:t>
            </a:r>
            <a:r>
              <a:rPr lang="en-US" sz="2400" dirty="0"/>
              <a:t> </a:t>
            </a:r>
            <a:r>
              <a:rPr lang="en-US" sz="2400" dirty="0" err="1"/>
              <a:t>twg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tsis</a:t>
            </a:r>
            <a:r>
              <a:rPr lang="en-US" sz="2400" dirty="0"/>
              <a:t> </a:t>
            </a:r>
            <a:r>
              <a:rPr lang="en-US" sz="2400" dirty="0" err="1"/>
              <a:t>xis</a:t>
            </a:r>
            <a:r>
              <a:rPr lang="en-US" sz="2400" dirty="0"/>
              <a:t> </a:t>
            </a:r>
            <a:r>
              <a:rPr lang="en-US" sz="2400" dirty="0" err="1"/>
              <a:t>neej</a:t>
            </a:r>
            <a:r>
              <a:rPr lang="en-US" sz="2400" dirty="0"/>
              <a:t>, </a:t>
            </a:r>
            <a:r>
              <a:rPr lang="en-US" sz="2400" dirty="0" err="1"/>
              <a:t>ces</a:t>
            </a:r>
            <a:r>
              <a:rPr lang="en-US" sz="2400" dirty="0"/>
              <a:t> </a:t>
            </a:r>
            <a:r>
              <a:rPr lang="en-US" sz="2400" dirty="0" err="1"/>
              <a:t>qhov</a:t>
            </a:r>
            <a:r>
              <a:rPr lang="en-US" sz="2400" dirty="0"/>
              <a:t> chaw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hauj</a:t>
            </a:r>
            <a:r>
              <a:rPr lang="en-US" sz="2400" dirty="0"/>
              <a:t> </a:t>
            </a:r>
            <a:r>
              <a:rPr lang="en-US" sz="2400" dirty="0" err="1"/>
              <a:t>lwm</a:t>
            </a:r>
            <a:r>
              <a:rPr lang="en-US" sz="2400" dirty="0"/>
              <a:t> mam li </a:t>
            </a:r>
            <a:r>
              <a:rPr lang="en-US" sz="2400" dirty="0" err="1"/>
              <a:t>mus</a:t>
            </a:r>
            <a:r>
              <a:rPr lang="en-US" sz="2400" dirty="0"/>
              <a:t> </a:t>
            </a:r>
            <a:r>
              <a:rPr lang="en-US" sz="2400" dirty="0" err="1"/>
              <a:t>soj</a:t>
            </a:r>
            <a:r>
              <a:rPr lang="en-US" sz="2400" dirty="0"/>
              <a:t> </a:t>
            </a:r>
            <a:r>
              <a:rPr lang="en-US" sz="2400" dirty="0" err="1"/>
              <a:t>ntsuam</a:t>
            </a:r>
            <a:r>
              <a:rPr lang="en-US" sz="2400" dirty="0"/>
              <a:t> </a:t>
            </a:r>
            <a:r>
              <a:rPr lang="en-US" sz="2400" dirty="0" err="1"/>
              <a:t>kuaj</a:t>
            </a:r>
            <a:r>
              <a:rPr lang="en-US" sz="2400" dirty="0"/>
              <a:t> </a:t>
            </a:r>
            <a:r>
              <a:rPr lang="en-US" sz="2400" dirty="0" err="1"/>
              <a:t>tim</a:t>
            </a:r>
            <a:r>
              <a:rPr lang="en-US" sz="2400" dirty="0"/>
              <a:t> chaw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hauj</a:t>
            </a:r>
            <a:r>
              <a:rPr lang="en-US" sz="2400" dirty="0"/>
              <a:t> </a:t>
            </a:r>
            <a:r>
              <a:rPr lang="en-US" sz="2400" dirty="0" err="1"/>
              <a:t>lwm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 err="1"/>
              <a:t>Yog</a:t>
            </a:r>
            <a:r>
              <a:rPr lang="en-US" sz="2400" dirty="0"/>
              <a:t> </a:t>
            </a:r>
            <a:r>
              <a:rPr lang="en-US" sz="2400" dirty="0" err="1"/>
              <a:t>tias</a:t>
            </a:r>
            <a:r>
              <a:rPr lang="en-US" sz="2400" dirty="0"/>
              <a:t> </a:t>
            </a:r>
            <a:r>
              <a:rPr lang="en-US" sz="2400" dirty="0" err="1"/>
              <a:t>peb</a:t>
            </a:r>
            <a:r>
              <a:rPr lang="en-US" sz="2400" dirty="0"/>
              <a:t> </a:t>
            </a:r>
            <a:r>
              <a:rPr lang="en-US" sz="2400" dirty="0" err="1"/>
              <a:t>xav</a:t>
            </a:r>
            <a:r>
              <a:rPr lang="en-US" sz="2400" dirty="0"/>
              <a:t> tau </a:t>
            </a:r>
            <a:r>
              <a:rPr lang="en-US" sz="2400" dirty="0" err="1"/>
              <a:t>tias</a:t>
            </a:r>
            <a:r>
              <a:rPr lang="en-US" sz="2400" dirty="0"/>
              <a:t> </a:t>
            </a:r>
            <a:r>
              <a:rPr lang="en-US" sz="2400" dirty="0" err="1"/>
              <a:t>nws</a:t>
            </a:r>
            <a:r>
              <a:rPr lang="en-US" sz="2400" dirty="0"/>
              <a:t> </a:t>
            </a:r>
            <a:r>
              <a:rPr lang="en-US" sz="2400" dirty="0" err="1"/>
              <a:t>tshwm</a:t>
            </a:r>
            <a:r>
              <a:rPr lang="en-US" sz="2400" dirty="0"/>
              <a:t> sim </a:t>
            </a:r>
            <a:r>
              <a:rPr lang="en-US" sz="2400" dirty="0" err="1"/>
              <a:t>thim</a:t>
            </a:r>
            <a:r>
              <a:rPr lang="en-US" sz="2400" dirty="0"/>
              <a:t> chaw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hauj</a:t>
            </a:r>
            <a:r>
              <a:rPr lang="en-US" sz="2400" dirty="0"/>
              <a:t> </a:t>
            </a:r>
            <a:r>
              <a:rPr lang="en-US" sz="2400" dirty="0" err="1"/>
              <a:t>lwm</a:t>
            </a:r>
            <a:r>
              <a:rPr lang="en-US" sz="2400" dirty="0"/>
              <a:t>, </a:t>
            </a:r>
            <a:r>
              <a:rPr lang="en-US" sz="2400" dirty="0" err="1"/>
              <a:t>peb</a:t>
            </a:r>
            <a:r>
              <a:rPr lang="en-US" sz="2400" dirty="0"/>
              <a:t> </a:t>
            </a:r>
            <a:r>
              <a:rPr lang="en-US" sz="2400" dirty="0" err="1"/>
              <a:t>qhov</a:t>
            </a:r>
            <a:r>
              <a:rPr lang="en-US" sz="2400" dirty="0"/>
              <a:t> chaw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hauj</a:t>
            </a:r>
            <a:r>
              <a:rPr lang="en-US" sz="2400" dirty="0"/>
              <a:t> </a:t>
            </a:r>
            <a:r>
              <a:rPr lang="en-US" sz="2400" dirty="0" err="1"/>
              <a:t>lwm</a:t>
            </a:r>
            <a:r>
              <a:rPr lang="en-US" sz="2400" dirty="0"/>
              <a:t> </a:t>
            </a:r>
            <a:r>
              <a:rPr lang="en-US" sz="2400" dirty="0" err="1"/>
              <a:t>muaj</a:t>
            </a:r>
            <a:r>
              <a:rPr lang="en-US" sz="2400" dirty="0"/>
              <a:t> </a:t>
            </a:r>
            <a:r>
              <a:rPr lang="en-US" sz="2400" dirty="0" err="1"/>
              <a:t>txoj</a:t>
            </a:r>
            <a:r>
              <a:rPr lang="en-US" sz="2400" dirty="0"/>
              <a:t> </a:t>
            </a:r>
            <a:r>
              <a:rPr lang="en-US" sz="2400" dirty="0" err="1"/>
              <a:t>cai</a:t>
            </a:r>
            <a:r>
              <a:rPr lang="en-US" sz="2400" dirty="0"/>
              <a:t> </a:t>
            </a:r>
            <a:r>
              <a:rPr lang="en-US" sz="2400" dirty="0" err="1"/>
              <a:t>yuav</a:t>
            </a:r>
            <a:r>
              <a:rPr lang="en-US" sz="2400" dirty="0"/>
              <a:t> </a:t>
            </a:r>
            <a:r>
              <a:rPr lang="en-US" sz="2400" dirty="0" err="1"/>
              <a:t>tsum</a:t>
            </a:r>
            <a:r>
              <a:rPr lang="en-US" sz="2400" dirty="0"/>
              <a:t> </a:t>
            </a:r>
            <a:r>
              <a:rPr lang="en-US" sz="2400" dirty="0" err="1"/>
              <a:t>mus</a:t>
            </a:r>
            <a:r>
              <a:rPr lang="en-US" sz="2400" dirty="0"/>
              <a:t> </a:t>
            </a:r>
            <a:r>
              <a:rPr lang="en-US" sz="2400" dirty="0" err="1"/>
              <a:t>kuaj</a:t>
            </a:r>
            <a:r>
              <a:rPr lang="en-US" sz="2400" dirty="0"/>
              <a:t>.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Qhia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koj</a:t>
            </a:r>
            <a:r>
              <a:rPr lang="en-US" sz="2400" dirty="0">
                <a:solidFill>
                  <a:srgbClr val="FF0000"/>
                </a:solidFill>
              </a:rPr>
              <a:t> chaw </a:t>
            </a:r>
            <a:r>
              <a:rPr lang="en-US" sz="2400" dirty="0" err="1">
                <a:solidFill>
                  <a:srgbClr val="FF0000"/>
                </a:solidFill>
              </a:rPr>
              <a:t>ua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hauj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lwm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cov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kuaj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tim</a:t>
            </a:r>
            <a:r>
              <a:rPr lang="en-US" sz="2400" dirty="0">
                <a:solidFill>
                  <a:srgbClr val="FF0000"/>
                </a:solidFill>
              </a:rPr>
              <a:t> chaw </a:t>
            </a:r>
            <a:r>
              <a:rPr lang="en-US" sz="2400" dirty="0" err="1">
                <a:solidFill>
                  <a:srgbClr val="FF0000"/>
                </a:solidFill>
              </a:rPr>
              <a:t>ua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hauj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lwm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C37BA-E265-4471-BCFC-48D96B0FE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52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6DC5C-7389-45BF-9FFF-C6662CF9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 COVID-19 </a:t>
            </a:r>
            <a:r>
              <a:rPr lang="en-US" dirty="0" err="1"/>
              <a:t>Kuaj</a:t>
            </a:r>
            <a:r>
              <a:rPr lang="en-US" dirty="0"/>
              <a:t> </a:t>
            </a:r>
            <a:r>
              <a:rPr lang="en-US" dirty="0" err="1"/>
              <a:t>Qhia</a:t>
            </a:r>
            <a:r>
              <a:rPr lang="en-US" dirty="0"/>
              <a:t> Tau Li Cas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4ECA541-F9BA-436A-9FDD-FC7A7E507C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55" y="2271605"/>
            <a:ext cx="4696385" cy="312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C2B38-4DA2-4B04-A54D-536E8B0F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93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7800-A5C1-4BE9-9191-170B4986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CB47B-0280-490D-BC85-D70607C57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Yog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kuaj</a:t>
            </a:r>
            <a:r>
              <a:rPr lang="en-US" sz="2400" dirty="0"/>
              <a:t> tau </a:t>
            </a:r>
            <a:r>
              <a:rPr lang="en-US" sz="2400" dirty="0" err="1"/>
              <a:t>tias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muaj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kab</a:t>
            </a:r>
            <a:r>
              <a:rPr lang="en-US" sz="2400" dirty="0"/>
              <a:t> mob COVID-19, </a:t>
            </a:r>
            <a:r>
              <a:rPr lang="en-US" sz="2400" dirty="0" err="1"/>
              <a:t>mus</a:t>
            </a:r>
            <a:r>
              <a:rPr lang="en-US" sz="2400" dirty="0"/>
              <a:t> </a:t>
            </a:r>
            <a:r>
              <a:rPr lang="en-US" sz="2400" dirty="0" err="1"/>
              <a:t>nyob</a:t>
            </a:r>
            <a:r>
              <a:rPr lang="en-US" sz="2400" dirty="0"/>
              <a:t> </a:t>
            </a:r>
            <a:r>
              <a:rPr lang="en-US" sz="2400" dirty="0" err="1"/>
              <a:t>ib</a:t>
            </a:r>
            <a:r>
              <a:rPr lang="en-US" sz="2400" dirty="0"/>
              <a:t> </a:t>
            </a:r>
            <a:r>
              <a:rPr lang="en-US" sz="2400" dirty="0" err="1"/>
              <a:t>leeg</a:t>
            </a:r>
            <a:r>
              <a:rPr lang="en-US" sz="2400" dirty="0"/>
              <a:t> </a:t>
            </a:r>
            <a:r>
              <a:rPr lang="en-US" sz="2400" dirty="0" err="1"/>
              <a:t>thiab</a:t>
            </a:r>
            <a:r>
              <a:rPr lang="en-US" sz="2400" dirty="0"/>
              <a:t>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raws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kws</a:t>
            </a:r>
            <a:r>
              <a:rPr lang="en-US" sz="2400" dirty="0"/>
              <a:t> </a:t>
            </a:r>
            <a:r>
              <a:rPr lang="en-US" sz="2400" dirty="0" err="1"/>
              <a:t>kho</a:t>
            </a:r>
            <a:r>
              <a:rPr lang="en-US" sz="2400" dirty="0"/>
              <a:t> mob </a:t>
            </a:r>
            <a:r>
              <a:rPr lang="en-US" sz="2400" dirty="0" err="1"/>
              <a:t>hais</a:t>
            </a:r>
            <a:r>
              <a:rPr lang="en-US" sz="2400" dirty="0"/>
              <a:t>, </a:t>
            </a:r>
            <a:r>
              <a:rPr lang="en-US" sz="2400" dirty="0" err="1"/>
              <a:t>lossis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chaw </a:t>
            </a:r>
            <a:r>
              <a:rPr lang="en-US" sz="2400" dirty="0" err="1"/>
              <a:t>kho</a:t>
            </a:r>
            <a:r>
              <a:rPr lang="en-US" sz="2400" dirty="0"/>
              <a:t> mob </a:t>
            </a:r>
            <a:r>
              <a:rPr lang="en-US" sz="2400" dirty="0" err="1"/>
              <a:t>hais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Yog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kuaj</a:t>
            </a:r>
            <a:r>
              <a:rPr lang="en-US" sz="2400" dirty="0"/>
              <a:t> </a:t>
            </a:r>
            <a:r>
              <a:rPr lang="en-US" sz="2400" dirty="0" err="1"/>
              <a:t>tias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tsis</a:t>
            </a:r>
            <a:r>
              <a:rPr lang="en-US" sz="2400" dirty="0"/>
              <a:t> </a:t>
            </a:r>
            <a:r>
              <a:rPr lang="en-US" sz="2400" dirty="0" err="1"/>
              <a:t>muaj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kab</a:t>
            </a:r>
            <a:r>
              <a:rPr lang="en-US" sz="2400" dirty="0"/>
              <a:t> mob, tab sis </a:t>
            </a:r>
            <a:r>
              <a:rPr lang="en-US" sz="2400" dirty="0" err="1"/>
              <a:t>ntseeg</a:t>
            </a:r>
            <a:r>
              <a:rPr lang="en-US" sz="2400" dirty="0"/>
              <a:t> </a:t>
            </a:r>
            <a:r>
              <a:rPr lang="en-US" sz="2400" dirty="0" err="1"/>
              <a:t>tias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raug</a:t>
            </a:r>
            <a:r>
              <a:rPr lang="en-US" sz="2400" dirty="0"/>
              <a:t> </a:t>
            </a:r>
            <a:r>
              <a:rPr lang="en-US" sz="2400" dirty="0" err="1"/>
              <a:t>kis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kab</a:t>
            </a:r>
            <a:r>
              <a:rPr lang="en-US" sz="2400" dirty="0"/>
              <a:t> mob, </a:t>
            </a:r>
            <a:r>
              <a:rPr lang="en-US" sz="2400" dirty="0" err="1"/>
              <a:t>mus</a:t>
            </a:r>
            <a:r>
              <a:rPr lang="en-US" sz="2400" dirty="0"/>
              <a:t> </a:t>
            </a:r>
            <a:r>
              <a:rPr lang="en-US" sz="2400" dirty="0" err="1"/>
              <a:t>nyob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ib</a:t>
            </a:r>
            <a:r>
              <a:rPr lang="en-US" sz="2400" dirty="0"/>
              <a:t> </a:t>
            </a:r>
            <a:r>
              <a:rPr lang="en-US" sz="2400" dirty="0" err="1"/>
              <a:t>leeg</a:t>
            </a:r>
            <a:r>
              <a:rPr lang="en-US" sz="2400" dirty="0"/>
              <a:t> </a:t>
            </a:r>
            <a:r>
              <a:rPr lang="en-US" sz="2400" dirty="0" err="1"/>
              <a:t>thiab</a:t>
            </a:r>
            <a:r>
              <a:rPr lang="en-US" sz="2400" dirty="0"/>
              <a:t>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raws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kws</a:t>
            </a:r>
            <a:r>
              <a:rPr lang="en-US" sz="2400" dirty="0"/>
              <a:t> </a:t>
            </a:r>
            <a:r>
              <a:rPr lang="en-US" sz="2400" dirty="0" err="1"/>
              <a:t>kho</a:t>
            </a:r>
            <a:r>
              <a:rPr lang="en-US" sz="2400" dirty="0"/>
              <a:t> mob </a:t>
            </a:r>
            <a:r>
              <a:rPr lang="en-US" sz="2400" dirty="0" err="1"/>
              <a:t>hais</a:t>
            </a:r>
            <a:r>
              <a:rPr lang="en-US" sz="2400" dirty="0"/>
              <a:t>, </a:t>
            </a:r>
            <a:r>
              <a:rPr lang="en-US" sz="2400" dirty="0" err="1"/>
              <a:t>lossis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health department tau </a:t>
            </a:r>
            <a:r>
              <a:rPr lang="en-US" sz="2400" dirty="0" err="1"/>
              <a:t>hais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Thaum</a:t>
            </a:r>
            <a:r>
              <a:rPr lang="en-US" sz="2400" dirty="0"/>
              <a:t> </a:t>
            </a:r>
            <a:r>
              <a:rPr lang="en-US" sz="2400" dirty="0" err="1"/>
              <a:t>koj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kws</a:t>
            </a:r>
            <a:r>
              <a:rPr lang="en-US" sz="2400" dirty="0"/>
              <a:t> </a:t>
            </a:r>
            <a:r>
              <a:rPr lang="en-US" sz="2400" dirty="0" err="1"/>
              <a:t>kho</a:t>
            </a:r>
            <a:r>
              <a:rPr lang="en-US" sz="2400" dirty="0"/>
              <a:t> mob </a:t>
            </a:r>
            <a:r>
              <a:rPr lang="en-US" sz="2400" dirty="0" err="1"/>
              <a:t>tso</a:t>
            </a:r>
            <a:r>
              <a:rPr lang="en-US" sz="2400" dirty="0"/>
              <a:t> </a:t>
            </a:r>
            <a:r>
              <a:rPr lang="en-US" sz="2400" dirty="0" err="1"/>
              <a:t>lus</a:t>
            </a:r>
            <a:r>
              <a:rPr lang="en-US" sz="2400" dirty="0"/>
              <a:t> </a:t>
            </a:r>
            <a:r>
              <a:rPr lang="en-US" sz="2400" dirty="0" err="1"/>
              <a:t>tias</a:t>
            </a:r>
            <a:r>
              <a:rPr lang="en-US" sz="2400" dirty="0"/>
              <a:t> zoo </a:t>
            </a:r>
            <a:r>
              <a:rPr lang="en-US" sz="2400" dirty="0" err="1"/>
              <a:t>lawm</a:t>
            </a:r>
            <a:r>
              <a:rPr lang="en-US" sz="2400" dirty="0"/>
              <a:t>, </a:t>
            </a:r>
            <a:r>
              <a:rPr lang="en-US" sz="2400" dirty="0" err="1"/>
              <a:t>lossis</a:t>
            </a:r>
            <a:r>
              <a:rPr lang="en-US" sz="2400" dirty="0"/>
              <a:t> health department </a:t>
            </a:r>
            <a:r>
              <a:rPr lang="en-US" sz="2400" dirty="0" err="1"/>
              <a:t>lossis</a:t>
            </a:r>
            <a:r>
              <a:rPr lang="en-US" sz="2400" dirty="0"/>
              <a:t> </a:t>
            </a:r>
            <a:r>
              <a:rPr lang="en-US" sz="2400" dirty="0" err="1"/>
              <a:t>nyob</a:t>
            </a:r>
            <a:r>
              <a:rPr lang="en-US" sz="2400" dirty="0"/>
              <a:t> </a:t>
            </a:r>
            <a:r>
              <a:rPr lang="en-US" sz="2400" dirty="0" err="1"/>
              <a:t>ib</a:t>
            </a:r>
            <a:r>
              <a:rPr lang="en-US" sz="2400" dirty="0"/>
              <a:t> </a:t>
            </a:r>
            <a:r>
              <a:rPr lang="en-US" sz="2400" dirty="0" err="1"/>
              <a:t>leeg</a:t>
            </a:r>
            <a:r>
              <a:rPr lang="en-US" sz="2400" dirty="0"/>
              <a:t> tau </a:t>
            </a:r>
            <a:r>
              <a:rPr lang="en-US" sz="2400" dirty="0" err="1"/>
              <a:t>ob</a:t>
            </a:r>
            <a:r>
              <a:rPr lang="en-US" sz="2400" dirty="0"/>
              <a:t> </a:t>
            </a:r>
            <a:r>
              <a:rPr lang="en-US" sz="2400" dirty="0" err="1"/>
              <a:t>peb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</a:t>
            </a:r>
            <a:r>
              <a:rPr lang="en-US" sz="2400" dirty="0" err="1"/>
              <a:t>tiam</a:t>
            </a:r>
            <a:r>
              <a:rPr lang="en-US" sz="2400" dirty="0"/>
              <a:t> </a:t>
            </a:r>
            <a:r>
              <a:rPr lang="en-US" sz="2400" dirty="0" err="1"/>
              <a:t>lawm</a:t>
            </a:r>
            <a:r>
              <a:rPr lang="en-US" sz="2400" dirty="0"/>
              <a:t>, </a:t>
            </a:r>
            <a:r>
              <a:rPr lang="en-US" sz="2400" dirty="0" err="1"/>
              <a:t>tiv</a:t>
            </a:r>
            <a:r>
              <a:rPr lang="en-US" sz="2400" dirty="0"/>
              <a:t> </a:t>
            </a:r>
            <a:r>
              <a:rPr lang="en-US" sz="2400" dirty="0" err="1"/>
              <a:t>tauj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Muab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npe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thiab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xov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tooj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tus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neeg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txoj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hauj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lwm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yog</a:t>
            </a:r>
            <a:r>
              <a:rPr lang="en-US" sz="2400" dirty="0">
                <a:solidFill>
                  <a:srgbClr val="FF0000"/>
                </a:solidFill>
              </a:rPr>
              <a:t> los pub </a:t>
            </a:r>
            <a:r>
              <a:rPr lang="en-US" sz="2400" dirty="0" err="1">
                <a:solidFill>
                  <a:srgbClr val="FF0000"/>
                </a:solidFill>
              </a:rPr>
              <a:t>neeg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hauj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lwm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rov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qab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tuaj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hauj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lwm</a:t>
            </a:r>
            <a:r>
              <a:rPr lang="en-US" sz="2400" dirty="0">
                <a:solidFill>
                  <a:srgbClr val="FF0000"/>
                </a:solidFill>
              </a:rPr>
              <a:t>). 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82AE9-36AD-415B-B421-6D012B61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17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BF69B-AC12-4993-89BD-05003872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6.Txhaj </a:t>
            </a:r>
            <a:r>
              <a:rPr lang="en-US" dirty="0" err="1"/>
              <a:t>Koob</a:t>
            </a:r>
            <a:r>
              <a:rPr lang="en-US" dirty="0"/>
              <a:t> </a:t>
            </a:r>
            <a:r>
              <a:rPr lang="en-US" dirty="0" err="1"/>
              <a:t>Tshuaj</a:t>
            </a:r>
            <a:r>
              <a:rPr lang="en-US" dirty="0"/>
              <a:t> </a:t>
            </a:r>
            <a:r>
              <a:rPr lang="en-US" dirty="0" err="1"/>
              <a:t>Tiv</a:t>
            </a:r>
            <a:r>
              <a:rPr lang="en-US" dirty="0"/>
              <a:t> </a:t>
            </a:r>
            <a:r>
              <a:rPr lang="en-US" dirty="0" err="1"/>
              <a:t>Thaiv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24D940-0B90-4453-A644-B28D8EFDE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5177" t="28758" r="10233" b="19959"/>
          <a:stretch/>
        </p:blipFill>
        <p:spPr>
          <a:xfrm>
            <a:off x="3984978" y="1737360"/>
            <a:ext cx="4560712" cy="450850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12578-9DA5-414D-86E3-A930EE8F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73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7097-3464-4F48-8D77-68C811A6E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797BF-3FED-45A4-8AB4-5AB0D721D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err="1"/>
              <a:t>Ib</a:t>
            </a:r>
            <a:r>
              <a:rPr lang="en-US" sz="2400" dirty="0"/>
              <a:t> </a:t>
            </a:r>
            <a:r>
              <a:rPr lang="en-US" sz="2400" dirty="0" err="1"/>
              <a:t>txoj</a:t>
            </a:r>
            <a:r>
              <a:rPr lang="en-US" sz="2400" dirty="0"/>
              <a:t> </a:t>
            </a:r>
            <a:r>
              <a:rPr lang="en-US" sz="2400" dirty="0" err="1"/>
              <a:t>hauv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tseem</a:t>
            </a:r>
            <a:r>
              <a:rPr lang="en-US" sz="2400" dirty="0"/>
              <a:t> </a:t>
            </a:r>
            <a:r>
              <a:rPr lang="en-US" sz="2400" dirty="0" err="1"/>
              <a:t>ceeb</a:t>
            </a:r>
            <a:r>
              <a:rPr lang="en-US" sz="2400" dirty="0"/>
              <a:t> los </a:t>
            </a:r>
            <a:r>
              <a:rPr lang="en-US" sz="2400" dirty="0" err="1"/>
              <a:t>txo</a:t>
            </a:r>
            <a:r>
              <a:rPr lang="en-US" sz="2400" dirty="0"/>
              <a:t> </a:t>
            </a:r>
            <a:r>
              <a:rPr lang="en-US" sz="2400" dirty="0" err="1"/>
              <a:t>txoj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kis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kab</a:t>
            </a:r>
            <a:r>
              <a:rPr lang="en-US" sz="2400" dirty="0"/>
              <a:t> mob COVID-19 </a:t>
            </a:r>
            <a:r>
              <a:rPr lang="en-US" sz="2400" dirty="0" err="1"/>
              <a:t>yog</a:t>
            </a:r>
            <a:r>
              <a:rPr lang="en-US" sz="2400" dirty="0"/>
              <a:t> </a:t>
            </a:r>
            <a:r>
              <a:rPr lang="en-US" sz="2400" dirty="0" err="1"/>
              <a:t>mus</a:t>
            </a:r>
            <a:r>
              <a:rPr lang="en-US" sz="2400" dirty="0"/>
              <a:t> </a:t>
            </a:r>
            <a:r>
              <a:rPr lang="en-US" sz="2400" dirty="0" err="1"/>
              <a:t>txhaj</a:t>
            </a:r>
            <a:r>
              <a:rPr lang="en-US" sz="2400" dirty="0"/>
              <a:t> </a:t>
            </a:r>
            <a:r>
              <a:rPr lang="en-US" sz="2400" dirty="0" err="1"/>
              <a:t>koob</a:t>
            </a:r>
            <a:r>
              <a:rPr lang="en-US" sz="2400" dirty="0"/>
              <a:t> </a:t>
            </a:r>
            <a:r>
              <a:rPr lang="en-US" sz="2400" dirty="0" err="1"/>
              <a:t>tshauj</a:t>
            </a:r>
            <a:r>
              <a:rPr lang="en-US" sz="2400" dirty="0"/>
              <a:t> </a:t>
            </a:r>
            <a:r>
              <a:rPr lang="en-US" sz="2400" dirty="0" err="1"/>
              <a:t>tiv</a:t>
            </a:r>
            <a:r>
              <a:rPr lang="en-US" sz="2400" dirty="0"/>
              <a:t> </a:t>
            </a:r>
            <a:r>
              <a:rPr lang="en-US" sz="2400" dirty="0" err="1"/>
              <a:t>thaiv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kab</a:t>
            </a:r>
            <a:r>
              <a:rPr lang="en-US" sz="2400" dirty="0"/>
              <a:t> mob. </a:t>
            </a:r>
          </a:p>
          <a:p>
            <a:r>
              <a:rPr lang="en-US" sz="2400" dirty="0"/>
              <a:t>COVID-19 </a:t>
            </a:r>
            <a:r>
              <a:rPr lang="en-US" sz="2400" dirty="0" err="1"/>
              <a:t>koob</a:t>
            </a:r>
            <a:r>
              <a:rPr lang="en-US" sz="2400" dirty="0"/>
              <a:t> </a:t>
            </a:r>
            <a:r>
              <a:rPr lang="en-US" sz="2400" dirty="0" err="1"/>
              <a:t>tshuaj</a:t>
            </a:r>
            <a:r>
              <a:rPr lang="en-US" sz="2400" dirty="0"/>
              <a:t> </a:t>
            </a:r>
            <a:r>
              <a:rPr lang="en-US" sz="2400" dirty="0" err="1"/>
              <a:t>tiv</a:t>
            </a:r>
            <a:r>
              <a:rPr lang="en-US" sz="2400" dirty="0"/>
              <a:t> </a:t>
            </a:r>
            <a:r>
              <a:rPr lang="en-US" sz="2400" dirty="0" err="1"/>
              <a:t>thaiv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kab</a:t>
            </a:r>
            <a:r>
              <a:rPr lang="en-US" sz="2400" dirty="0"/>
              <a:t> mob </a:t>
            </a:r>
            <a:r>
              <a:rPr lang="en-US" sz="2400" dirty="0" err="1"/>
              <a:t>nyab</a:t>
            </a:r>
            <a:r>
              <a:rPr lang="en-US" sz="2400" dirty="0"/>
              <a:t> </a:t>
            </a:r>
            <a:r>
              <a:rPr lang="en-US" sz="2400" dirty="0" err="1"/>
              <a:t>xeeb</a:t>
            </a:r>
            <a:r>
              <a:rPr lang="en-US" sz="2400" dirty="0"/>
              <a:t> </a:t>
            </a:r>
            <a:r>
              <a:rPr lang="en-US" sz="2400" dirty="0" err="1"/>
              <a:t>thiab</a:t>
            </a:r>
            <a:r>
              <a:rPr lang="en-US" sz="2400" dirty="0"/>
              <a:t>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hauj</a:t>
            </a:r>
            <a:r>
              <a:rPr lang="en-US" sz="2400" dirty="0"/>
              <a:t> </a:t>
            </a:r>
            <a:r>
              <a:rPr lang="en-US" sz="2400" dirty="0" err="1"/>
              <a:t>lwm</a:t>
            </a:r>
            <a:r>
              <a:rPr lang="en-US" sz="2400" dirty="0"/>
              <a:t> zoo.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Tej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yuav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ib</a:t>
            </a:r>
            <a:r>
              <a:rPr lang="en-US" sz="2400" dirty="0">
                <a:solidFill>
                  <a:schemeClr val="tx1"/>
                </a:solidFill>
              </a:rPr>
              <a:t> co </a:t>
            </a:r>
            <a:r>
              <a:rPr lang="en-US" sz="2400" dirty="0" err="1">
                <a:solidFill>
                  <a:schemeClr val="tx1"/>
                </a:solidFill>
              </a:rPr>
              <a:t>tsos</a:t>
            </a:r>
            <a:r>
              <a:rPr lang="en-US" sz="2400" dirty="0">
                <a:solidFill>
                  <a:schemeClr val="tx1"/>
                </a:solidFill>
              </a:rPr>
              <a:t> mob tom </a:t>
            </a:r>
            <a:r>
              <a:rPr lang="en-US" sz="2400" dirty="0" err="1">
                <a:solidFill>
                  <a:schemeClr val="tx1"/>
                </a:solidFill>
              </a:rPr>
              <a:t>qab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txhaj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tshuaj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thaiv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uas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yuav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cab </a:t>
            </a:r>
            <a:r>
              <a:rPr lang="en-US" sz="2400" dirty="0" err="1">
                <a:solidFill>
                  <a:schemeClr val="tx1"/>
                </a:solidFill>
              </a:rPr>
              <a:t>npab</a:t>
            </a:r>
            <a:r>
              <a:rPr lang="en-US" sz="2400" dirty="0">
                <a:solidFill>
                  <a:schemeClr val="tx1"/>
                </a:solidFill>
              </a:rPr>
              <a:t> mob, </a:t>
            </a:r>
            <a:r>
              <a:rPr lang="en-US" sz="2400" dirty="0" err="1">
                <a:solidFill>
                  <a:schemeClr val="tx1"/>
                </a:solidFill>
              </a:rPr>
              <a:t>nkee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nkees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lossis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npaws</a:t>
            </a:r>
            <a:r>
              <a:rPr lang="en-US" sz="2400" dirty="0">
                <a:solidFill>
                  <a:schemeClr val="tx1"/>
                </a:solidFill>
              </a:rPr>
              <a:t> tau </a:t>
            </a:r>
            <a:r>
              <a:rPr lang="en-US" sz="2400" dirty="0" err="1">
                <a:solidFill>
                  <a:schemeClr val="tx1"/>
                </a:solidFill>
              </a:rPr>
              <a:t>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hnub</a:t>
            </a:r>
            <a:r>
              <a:rPr lang="en-US" sz="2400" dirty="0">
                <a:solidFill>
                  <a:schemeClr val="tx1"/>
                </a:solidFill>
              </a:rPr>
              <a:t> tom </a:t>
            </a:r>
            <a:r>
              <a:rPr lang="en-US" sz="2400" dirty="0" err="1">
                <a:solidFill>
                  <a:schemeClr val="tx1"/>
                </a:solidFill>
              </a:rPr>
              <a:t>qab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txhaj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tshuaj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thaiv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mob. Vim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txhais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tsos</a:t>
            </a:r>
            <a:r>
              <a:rPr lang="en-US" sz="2400" dirty="0">
                <a:solidFill>
                  <a:schemeClr val="tx1"/>
                </a:solidFill>
              </a:rPr>
              <a:t> mob no, </a:t>
            </a:r>
            <a:r>
              <a:rPr lang="en-US" sz="2400" dirty="0" err="1">
                <a:solidFill>
                  <a:schemeClr val="tx1"/>
                </a:solidFill>
              </a:rPr>
              <a:t>tij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neeg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tshuaj</a:t>
            </a:r>
            <a:r>
              <a:rPr lang="en-US" sz="2400" dirty="0">
                <a:solidFill>
                  <a:schemeClr val="tx1"/>
                </a:solidFill>
              </a:rPr>
              <a:t> no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tau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 COVID-19, tab sis </a:t>
            </a:r>
            <a:r>
              <a:rPr lang="en-US" sz="2400" dirty="0" err="1">
                <a:solidFill>
                  <a:schemeClr val="tx1"/>
                </a:solidFill>
              </a:rPr>
              <a:t>qhov</a:t>
            </a:r>
            <a:r>
              <a:rPr lang="en-US" sz="2400" dirty="0">
                <a:solidFill>
                  <a:schemeClr val="tx1"/>
                </a:solidFill>
              </a:rPr>
              <a:t> no </a:t>
            </a:r>
            <a:r>
              <a:rPr lang="en-US" sz="2400" dirty="0" err="1">
                <a:solidFill>
                  <a:schemeClr val="tx1"/>
                </a:solidFill>
              </a:rPr>
              <a:t>tsis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tseeb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tsos</a:t>
            </a:r>
            <a:r>
              <a:rPr lang="en-US" sz="2400" dirty="0">
                <a:solidFill>
                  <a:schemeClr val="tx1"/>
                </a:solidFill>
              </a:rPr>
              <a:t> mob no </a:t>
            </a:r>
            <a:r>
              <a:rPr lang="en-US" sz="2400" dirty="0" err="1">
                <a:solidFill>
                  <a:schemeClr val="tx1"/>
                </a:solidFill>
              </a:rPr>
              <a:t>feem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yeej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txhaus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tshuaj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thaiv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mb, no </a:t>
            </a:r>
            <a:r>
              <a:rPr lang="en-US" sz="2400" dirty="0" err="1">
                <a:solidFill>
                  <a:schemeClr val="tx1"/>
                </a:solidFill>
              </a:rPr>
              <a:t>txhais</a:t>
            </a:r>
            <a:r>
              <a:rPr lang="en-US" sz="2400" dirty="0">
                <a:solidFill>
                  <a:schemeClr val="tx1"/>
                </a:solidFill>
              </a:rPr>
              <a:t> tau </a:t>
            </a:r>
            <a:r>
              <a:rPr lang="en-US" sz="2400" dirty="0" err="1">
                <a:solidFill>
                  <a:schemeClr val="tx1"/>
                </a:solidFill>
              </a:rPr>
              <a:t>tias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lub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cev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thaiv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nws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kheej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mob.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tsos</a:t>
            </a:r>
            <a:r>
              <a:rPr lang="en-US" sz="2400" dirty="0">
                <a:solidFill>
                  <a:schemeClr val="tx1"/>
                </a:solidFill>
              </a:rPr>
              <a:t> mob no </a:t>
            </a:r>
            <a:r>
              <a:rPr lang="en-US" sz="2400" dirty="0" err="1">
                <a:solidFill>
                  <a:schemeClr val="tx1"/>
                </a:solidFill>
              </a:rPr>
              <a:t>yeej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yuav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ploj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hnub</a:t>
            </a:r>
            <a:r>
              <a:rPr lang="en-US" sz="2400" dirty="0">
                <a:solidFill>
                  <a:schemeClr val="tx1"/>
                </a:solidFill>
              </a:rPr>
              <a:t> tom </a:t>
            </a:r>
            <a:r>
              <a:rPr lang="en-US" sz="2400" dirty="0" err="1">
                <a:solidFill>
                  <a:schemeClr val="tx1"/>
                </a:solidFill>
              </a:rPr>
              <a:t>qab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phom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sij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raws</a:t>
            </a:r>
            <a:r>
              <a:rPr lang="en-US" sz="2400" dirty="0">
                <a:solidFill>
                  <a:schemeClr val="tx1"/>
                </a:solidFill>
              </a:rPr>
              <a:t> li </a:t>
            </a:r>
            <a:r>
              <a:rPr lang="en-US" sz="2400" dirty="0" err="1">
                <a:solidFill>
                  <a:schemeClr val="tx1"/>
                </a:solidFill>
              </a:rPr>
              <a:t>lub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xeev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tsev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qho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cai</a:t>
            </a:r>
            <a:r>
              <a:rPr lang="en-US" sz="2400" dirty="0">
                <a:solidFill>
                  <a:schemeClr val="tx1"/>
                </a:solidFill>
              </a:rPr>
              <a:t> ( </a:t>
            </a:r>
            <a:r>
              <a:rPr lang="en-US" sz="2400" dirty="0" err="1">
                <a:solidFill>
                  <a:schemeClr val="tx1"/>
                </a:solidFill>
              </a:rPr>
              <a:t>looj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ntaub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npog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qhov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ncauj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qhov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ntswg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thiab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lwm</a:t>
            </a:r>
            <a:r>
              <a:rPr lang="en-US" sz="2400" dirty="0">
                <a:solidFill>
                  <a:schemeClr val="tx1"/>
                </a:solidFill>
              </a:rPr>
              <a:t> yam </a:t>
            </a:r>
            <a:r>
              <a:rPr lang="en-US" sz="2400" dirty="0" err="1">
                <a:solidFill>
                  <a:schemeClr val="tx1"/>
                </a:solidFill>
              </a:rPr>
              <a:t>cai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  <a:r>
              <a:rPr lang="en-US" sz="2400" dirty="0" err="1">
                <a:solidFill>
                  <a:schemeClr val="tx1"/>
                </a:solidFill>
              </a:rPr>
              <a:t>txawm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txhaj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tshuj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thaib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lawm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04393-B85E-45BF-8D1A-35B0EE95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9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2BD5-C3A1-457F-A674-CECD8F7A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86D9-D6FE-4F67-B4DC-22A2A538C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Qhia</a:t>
            </a:r>
            <a:r>
              <a:rPr lang="en-US" dirty="0"/>
              <a:t> </a:t>
            </a:r>
            <a:r>
              <a:rPr lang="en-US" dirty="0" err="1"/>
              <a:t>Txog</a:t>
            </a:r>
            <a:r>
              <a:rPr lang="en-US" dirty="0"/>
              <a:t> </a:t>
            </a:r>
            <a:r>
              <a:rPr lang="en-US" dirty="0" err="1"/>
              <a:t>Koj</a:t>
            </a:r>
            <a:r>
              <a:rPr lang="en-US" dirty="0"/>
              <a:t> Tus </a:t>
            </a:r>
            <a:r>
              <a:rPr lang="en-US" dirty="0" err="1"/>
              <a:t>Kheej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Koj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Lub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Npe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  <a:p>
            <a:r>
              <a:rPr lang="en-US" dirty="0" err="1"/>
              <a:t>Hnub</a:t>
            </a:r>
            <a:r>
              <a:rPr lang="en-US" dirty="0"/>
              <a:t> no </a:t>
            </a:r>
            <a:r>
              <a:rPr lang="en-US" dirty="0" err="1"/>
              <a:t>peb</a:t>
            </a:r>
            <a:r>
              <a:rPr lang="en-US" dirty="0"/>
              <a:t> </a:t>
            </a:r>
            <a:r>
              <a:rPr lang="en-US" dirty="0" err="1"/>
              <a:t>yuav</a:t>
            </a:r>
            <a:r>
              <a:rPr lang="en-US" dirty="0"/>
              <a:t>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peb</a:t>
            </a:r>
            <a:r>
              <a:rPr lang="en-US" dirty="0"/>
              <a:t> </a:t>
            </a:r>
            <a:r>
              <a:rPr lang="en-US" dirty="0" err="1"/>
              <a:t>qho</a:t>
            </a:r>
            <a:r>
              <a:rPr lang="en-US" dirty="0"/>
              <a:t> Kev </a:t>
            </a:r>
            <a:r>
              <a:rPr lang="en-US" dirty="0" err="1"/>
              <a:t>Pab</a:t>
            </a:r>
            <a:r>
              <a:rPr lang="en-US" dirty="0"/>
              <a:t> </a:t>
            </a:r>
            <a:r>
              <a:rPr lang="en-US" dirty="0" err="1"/>
              <a:t>Cuam</a:t>
            </a:r>
            <a:r>
              <a:rPr lang="en-US" dirty="0"/>
              <a:t> los </a:t>
            </a:r>
            <a:r>
              <a:rPr lang="en-US" dirty="0" err="1"/>
              <a:t>Txwv</a:t>
            </a:r>
            <a:r>
              <a:rPr lang="en-US" dirty="0"/>
              <a:t> COVID-19 </a:t>
            </a:r>
            <a:r>
              <a:rPr lang="en-US" dirty="0" err="1"/>
              <a:t>hauv</a:t>
            </a:r>
            <a:r>
              <a:rPr lang="en-US" dirty="0"/>
              <a:t> </a:t>
            </a:r>
            <a:r>
              <a:rPr lang="en-US" dirty="0" err="1"/>
              <a:t>peb</a:t>
            </a:r>
            <a:r>
              <a:rPr lang="en-US" dirty="0"/>
              <a:t> </a:t>
            </a:r>
            <a:r>
              <a:rPr lang="en-US" dirty="0" err="1"/>
              <a:t>qhov</a:t>
            </a:r>
            <a:r>
              <a:rPr lang="en-US" dirty="0"/>
              <a:t> chaw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.</a:t>
            </a:r>
          </a:p>
          <a:p>
            <a:r>
              <a:rPr lang="en-US" dirty="0" err="1"/>
              <a:t>Nws</a:t>
            </a:r>
            <a:r>
              <a:rPr lang="en-US" dirty="0"/>
              <a:t> </a:t>
            </a:r>
            <a:r>
              <a:rPr lang="en-US" dirty="0" err="1"/>
              <a:t>Yog</a:t>
            </a:r>
            <a:r>
              <a:rPr lang="en-US" dirty="0"/>
              <a:t>:  </a:t>
            </a:r>
          </a:p>
          <a:p>
            <a:r>
              <a:rPr lang="en-US" dirty="0"/>
              <a:t>1. Tus </a:t>
            </a:r>
            <a:r>
              <a:rPr lang="en-US" dirty="0" err="1"/>
              <a:t>kab</a:t>
            </a:r>
            <a:r>
              <a:rPr lang="en-US" dirty="0"/>
              <a:t> mob COVID-19 </a:t>
            </a:r>
            <a:r>
              <a:rPr lang="en-US" dirty="0" err="1"/>
              <a:t>yog</a:t>
            </a:r>
            <a:r>
              <a:rPr lang="en-US" dirty="0"/>
              <a:t> </a:t>
            </a:r>
            <a:r>
              <a:rPr lang="en-US" dirty="0" err="1"/>
              <a:t>dabtsi</a:t>
            </a:r>
            <a:r>
              <a:rPr lang="en-US" dirty="0"/>
              <a:t>,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tsos</a:t>
            </a:r>
            <a:r>
              <a:rPr lang="en-US" dirty="0"/>
              <a:t> mob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nws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tau li </a:t>
            </a:r>
            <a:r>
              <a:rPr lang="en-US" dirty="0" err="1"/>
              <a:t>cas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kauj</a:t>
            </a:r>
            <a:r>
              <a:rPr lang="en-US" dirty="0"/>
              <a:t> </a:t>
            </a:r>
            <a:r>
              <a:rPr lang="en-US" dirty="0" err="1"/>
              <a:t>ruam</a:t>
            </a:r>
            <a:r>
              <a:rPr lang="en-US" dirty="0"/>
              <a:t> </a:t>
            </a:r>
            <a:r>
              <a:rPr lang="en-US" dirty="0" err="1"/>
              <a:t>uas</a:t>
            </a:r>
            <a:r>
              <a:rPr lang="en-US" dirty="0"/>
              <a:t> </a:t>
            </a:r>
            <a:r>
              <a:rPr lang="en-US" dirty="0" err="1"/>
              <a:t>nws</a:t>
            </a:r>
            <a:r>
              <a:rPr lang="en-US" dirty="0"/>
              <a:t> </a:t>
            </a:r>
            <a:r>
              <a:rPr lang="en-US" dirty="0" err="1"/>
              <a:t>yuav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koj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nyab</a:t>
            </a:r>
            <a:r>
              <a:rPr lang="en-US" dirty="0"/>
              <a:t> </a:t>
            </a:r>
            <a:r>
              <a:rPr lang="en-US" dirty="0" err="1"/>
              <a:t>xeeb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chaw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endParaRPr lang="en-US" dirty="0"/>
          </a:p>
          <a:p>
            <a:r>
              <a:rPr lang="en-US" dirty="0"/>
              <a:t>3. </a:t>
            </a:r>
            <a:r>
              <a:rPr lang="en-US" dirty="0" err="1"/>
              <a:t>Yuav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 li </a:t>
            </a:r>
            <a:r>
              <a:rPr lang="en-US" dirty="0" err="1"/>
              <a:t>cas</a:t>
            </a:r>
            <a:r>
              <a:rPr lang="en-US" dirty="0"/>
              <a:t> </a:t>
            </a:r>
            <a:r>
              <a:rPr lang="en-US" dirty="0" err="1"/>
              <a:t>yog</a:t>
            </a:r>
            <a:r>
              <a:rPr lang="en-US" dirty="0"/>
              <a:t> </a:t>
            </a:r>
            <a:r>
              <a:rPr lang="en-US" dirty="0" err="1"/>
              <a:t>koj</a:t>
            </a:r>
            <a:r>
              <a:rPr lang="en-US" dirty="0"/>
              <a:t> </a:t>
            </a:r>
            <a:r>
              <a:rPr lang="en-US" dirty="0" err="1"/>
              <a:t>tsis</a:t>
            </a:r>
            <a:r>
              <a:rPr lang="en-US" dirty="0"/>
              <a:t> </a:t>
            </a:r>
            <a:r>
              <a:rPr lang="en-US" dirty="0" err="1"/>
              <a:t>xis</a:t>
            </a:r>
            <a:r>
              <a:rPr lang="en-US" dirty="0"/>
              <a:t> </a:t>
            </a:r>
            <a:r>
              <a:rPr lang="en-US" dirty="0" err="1"/>
              <a:t>neej</a:t>
            </a:r>
            <a:r>
              <a:rPr lang="en-US" dirty="0"/>
              <a:t>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xav</a:t>
            </a:r>
            <a:r>
              <a:rPr lang="en-US" dirty="0"/>
              <a:t> tau </a:t>
            </a:r>
            <a:r>
              <a:rPr lang="en-US" dirty="0" err="1"/>
              <a:t>tias</a:t>
            </a:r>
            <a:r>
              <a:rPr lang="en-US" dirty="0"/>
              <a:t> </a:t>
            </a:r>
            <a:r>
              <a:rPr lang="en-US" dirty="0" err="1"/>
              <a:t>koj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 COVID-19</a:t>
            </a:r>
          </a:p>
          <a:p>
            <a:r>
              <a:rPr lang="en-US" dirty="0"/>
              <a:t>4. </a:t>
            </a:r>
            <a:r>
              <a:rPr lang="en-US" dirty="0" err="1"/>
              <a:t>Nyob</a:t>
            </a:r>
            <a:r>
              <a:rPr lang="en-US" dirty="0"/>
              <a:t> </a:t>
            </a:r>
            <a:r>
              <a:rPr lang="en-US" dirty="0" err="1"/>
              <a:t>thaum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mob </a:t>
            </a:r>
            <a:r>
              <a:rPr lang="en-US" dirty="0" err="1"/>
              <a:t>thaib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yam </a:t>
            </a:r>
            <a:r>
              <a:rPr lang="en-US" dirty="0" err="1"/>
              <a:t>txiaj</a:t>
            </a:r>
            <a:r>
              <a:rPr lang="en-US" dirty="0"/>
              <a:t> </a:t>
            </a:r>
            <a:r>
              <a:rPr lang="en-US" dirty="0" err="1"/>
              <a:t>ntsig</a:t>
            </a:r>
            <a:endParaRPr lang="en-US" dirty="0"/>
          </a:p>
          <a:p>
            <a:r>
              <a:rPr lang="en-US" dirty="0"/>
              <a:t>5. </a:t>
            </a:r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kuaj</a:t>
            </a:r>
            <a:r>
              <a:rPr lang="en-US" dirty="0"/>
              <a:t> </a:t>
            </a:r>
            <a:r>
              <a:rPr lang="en-US" dirty="0" err="1"/>
              <a:t>seb</a:t>
            </a:r>
            <a:r>
              <a:rPr lang="en-US" dirty="0"/>
              <a:t> </a:t>
            </a:r>
            <a:r>
              <a:rPr lang="en-US" dirty="0" err="1"/>
              <a:t>puas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 COVID-19</a:t>
            </a:r>
          </a:p>
          <a:p>
            <a:r>
              <a:rPr lang="en-US" dirty="0"/>
              <a:t>6.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 </a:t>
            </a:r>
            <a:r>
              <a:rPr lang="en-US" dirty="0" err="1"/>
              <a:t>txog</a:t>
            </a:r>
            <a:r>
              <a:rPr lang="en-US" dirty="0"/>
              <a:t> </a:t>
            </a:r>
            <a:r>
              <a:rPr lang="en-US" dirty="0" err="1"/>
              <a:t>txhaj</a:t>
            </a:r>
            <a:r>
              <a:rPr lang="en-US" dirty="0"/>
              <a:t> </a:t>
            </a:r>
            <a:r>
              <a:rPr lang="en-US" dirty="0" err="1"/>
              <a:t>koob</a:t>
            </a:r>
            <a:r>
              <a:rPr lang="en-US" dirty="0"/>
              <a:t> </a:t>
            </a:r>
            <a:r>
              <a:rPr lang="en-US" dirty="0" err="1"/>
              <a:t>tshuaj</a:t>
            </a:r>
            <a:r>
              <a:rPr lang="en-US" dirty="0"/>
              <a:t> </a:t>
            </a:r>
            <a:r>
              <a:rPr lang="en-US" dirty="0" err="1"/>
              <a:t>tiv</a:t>
            </a:r>
            <a:r>
              <a:rPr lang="en-US" dirty="0"/>
              <a:t> </a:t>
            </a:r>
            <a:r>
              <a:rPr lang="en-US" dirty="0" err="1"/>
              <a:t>thaiv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A6E91-E2CC-40B0-9B7A-9EDC6DF8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3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469E67-94C4-4135-8BF5-9C4B634CD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124" y="1978243"/>
            <a:ext cx="10058400" cy="1450757"/>
          </a:xfrm>
        </p:spPr>
        <p:txBody>
          <a:bodyPr/>
          <a:lstStyle/>
          <a:p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Tsaug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koj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koom</a:t>
            </a:r>
            <a:r>
              <a:rPr lang="en-US" dirty="0"/>
              <a:t> </a:t>
            </a:r>
            <a:r>
              <a:rPr lang="en-US" dirty="0" err="1"/>
              <a:t>tes</a:t>
            </a:r>
            <a:r>
              <a:rPr lang="en-US" dirty="0"/>
              <a:t>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B28E9-1823-463F-A9D4-7EB620E1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30</a:t>
            </a:fld>
            <a:endParaRPr lang="en-US"/>
          </a:p>
        </p:txBody>
      </p:sp>
      <p:pic>
        <p:nvPicPr>
          <p:cNvPr id="5" name="Content Placeholder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FBAE749-A1BB-4976-98F1-1473CC68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376" y="4327228"/>
            <a:ext cx="6105148" cy="1234329"/>
          </a:xfrm>
          <a:prstGeom prst="rect">
            <a:avLst/>
          </a:prstGeom>
        </p:spPr>
      </p:pic>
      <p:pic>
        <p:nvPicPr>
          <p:cNvPr id="6" name="Picture 5" descr="C:\Users\anna\Desktop\AGSlogoHorzCMYK.jpg">
            <a:extLst>
              <a:ext uri="{FF2B5EF4-FFF2-40B4-BE49-F238E27FC236}">
                <a16:creationId xmlns:a16="http://schemas.microsoft.com/office/drawing/2014/main" id="{07CC3E04-5984-4204-A5CF-40EAC565A2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27" y="4100857"/>
            <a:ext cx="4217136" cy="16586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5877A-2D55-4E61-9376-46FC217460D5}"/>
              </a:ext>
            </a:extLst>
          </p:cNvPr>
          <p:cNvSpPr txBox="1"/>
          <p:nvPr/>
        </p:nvSpPr>
        <p:spPr>
          <a:xfrm>
            <a:off x="3890681" y="475389"/>
            <a:ext cx="55486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latin typeface="+mj-lt"/>
              </a:rPr>
              <a:t>Puas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Muaj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Lus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Nug</a:t>
            </a:r>
            <a:r>
              <a:rPr lang="en-US" sz="4800" dirty="0">
                <a:latin typeface="+mj-lt"/>
              </a:rPr>
              <a:t>?</a:t>
            </a:r>
            <a:endParaRPr lang="es-MX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0336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6A5A-332D-4F49-978D-4F37B8EE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F7268-5FFD-41A2-A463-D54BC507D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Leave Blank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5AD13-03A7-43AE-B0EE-CA6B0E7C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77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668A-815B-4CB6-B0F6-94DE6DE8D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99649-2201-4EBC-A7E4-1ACA9E8E7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Nug</a:t>
            </a:r>
            <a:r>
              <a:rPr lang="en-US" dirty="0"/>
              <a:t> </a:t>
            </a:r>
            <a:r>
              <a:rPr lang="en-US" dirty="0" err="1"/>
              <a:t>seb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neeg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puas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lus</a:t>
            </a:r>
            <a:r>
              <a:rPr lang="en-US" dirty="0"/>
              <a:t> </a:t>
            </a:r>
            <a:r>
              <a:rPr lang="en-US" dirty="0" err="1"/>
              <a:t>nug</a:t>
            </a:r>
            <a:r>
              <a:rPr lang="en-US" dirty="0"/>
              <a:t> </a:t>
            </a:r>
            <a:r>
              <a:rPr lang="en-US" dirty="0" err="1"/>
              <a:t>ntxiv</a:t>
            </a:r>
            <a:r>
              <a:rPr lang="en-US" dirty="0"/>
              <a:t>.</a:t>
            </a:r>
          </a:p>
          <a:p>
            <a:r>
              <a:rPr lang="en-US" dirty="0" err="1"/>
              <a:t>Yog</a:t>
            </a:r>
            <a:r>
              <a:rPr lang="en-US" dirty="0"/>
              <a:t> </a:t>
            </a:r>
            <a:r>
              <a:rPr lang="en-US" dirty="0" err="1"/>
              <a:t>muab</a:t>
            </a:r>
            <a:r>
              <a:rPr lang="en-US" dirty="0"/>
              <a:t> tau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co </a:t>
            </a:r>
            <a:r>
              <a:rPr lang="en-US" dirty="0" err="1"/>
              <a:t>neeg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lawm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nyab</a:t>
            </a:r>
            <a:r>
              <a:rPr lang="en-US" dirty="0"/>
              <a:t> </a:t>
            </a:r>
            <a:r>
              <a:rPr lang="en-US" dirty="0" err="1"/>
              <a:t>xeeb</a:t>
            </a:r>
            <a:r>
              <a:rPr lang="en-US" dirty="0"/>
              <a:t> </a:t>
            </a:r>
            <a:r>
              <a:rPr lang="en-US" dirty="0" err="1"/>
              <a:t>uas</a:t>
            </a:r>
            <a:r>
              <a:rPr lang="en-US" dirty="0"/>
              <a:t> </a:t>
            </a:r>
            <a:r>
              <a:rPr lang="en-US" dirty="0" err="1"/>
              <a:t>yog</a:t>
            </a:r>
            <a:r>
              <a:rPr lang="en-US" dirty="0"/>
              <a:t>:</a:t>
            </a:r>
          </a:p>
          <a:p>
            <a:r>
              <a:rPr lang="en-US" dirty="0"/>
              <a:t>Chaw </a:t>
            </a:r>
            <a:r>
              <a:rPr lang="en-US" dirty="0" err="1"/>
              <a:t>nyob</a:t>
            </a:r>
            <a:r>
              <a:rPr lang="en-US" dirty="0"/>
              <a:t> </a:t>
            </a:r>
            <a:r>
              <a:rPr lang="en-US" dirty="0" err="1"/>
              <a:t>thaib</a:t>
            </a:r>
            <a:r>
              <a:rPr lang="en-US" dirty="0"/>
              <a:t> </a:t>
            </a:r>
            <a:r>
              <a:rPr lang="en-US" dirty="0" err="1"/>
              <a:t>daim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 </a:t>
            </a:r>
            <a:r>
              <a:rPr lang="en-US" dirty="0" err="1"/>
              <a:t>luam</a:t>
            </a:r>
            <a:r>
              <a:rPr lang="en-US" dirty="0"/>
              <a:t> </a:t>
            </a:r>
            <a:r>
              <a:rPr lang="en-US" dirty="0" err="1"/>
              <a:t>txog</a:t>
            </a:r>
            <a:r>
              <a:rPr lang="en-US" dirty="0"/>
              <a:t> </a:t>
            </a:r>
            <a:r>
              <a:rPr lang="en-US" dirty="0" err="1"/>
              <a:t>koj</a:t>
            </a:r>
            <a:r>
              <a:rPr lang="en-US" dirty="0"/>
              <a:t> chaw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qhov</a:t>
            </a:r>
            <a:r>
              <a:rPr lang="en-US" dirty="0"/>
              <a:t> Kev Pam </a:t>
            </a:r>
            <a:r>
              <a:rPr lang="en-US" dirty="0" err="1"/>
              <a:t>Cuam</a:t>
            </a:r>
            <a:r>
              <a:rPr lang="en-US" dirty="0"/>
              <a:t> los </a:t>
            </a:r>
            <a:r>
              <a:rPr lang="en-US" dirty="0" err="1"/>
              <a:t>Txwv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COVID-19</a:t>
            </a:r>
          </a:p>
          <a:p>
            <a:r>
              <a:rPr lang="en-US" dirty="0" err="1"/>
              <a:t>Ib</a:t>
            </a:r>
            <a:r>
              <a:rPr lang="en-US" dirty="0"/>
              <a:t> </a:t>
            </a:r>
            <a:r>
              <a:rPr lang="en-US" dirty="0" err="1"/>
              <a:t>daim</a:t>
            </a:r>
            <a:r>
              <a:rPr lang="en-US" dirty="0"/>
              <a:t> </a:t>
            </a:r>
            <a:r>
              <a:rPr lang="en-US" dirty="0" err="1"/>
              <a:t>ntaw</a:t>
            </a:r>
            <a:r>
              <a:rPr lang="en-US" dirty="0"/>
              <a:t> </a:t>
            </a:r>
            <a:r>
              <a:rPr lang="en-US" dirty="0" err="1"/>
              <a:t>luam</a:t>
            </a:r>
            <a:r>
              <a:rPr lang="en-US" dirty="0"/>
              <a:t> </a:t>
            </a:r>
            <a:r>
              <a:rPr lang="en-US" dirty="0" err="1"/>
              <a:t>txog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txiaj</a:t>
            </a:r>
            <a:r>
              <a:rPr lang="en-US" dirty="0"/>
              <a:t> </a:t>
            </a:r>
            <a:r>
              <a:rPr lang="en-US" dirty="0" err="1"/>
              <a:t>ntsig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sij</a:t>
            </a:r>
            <a:r>
              <a:rPr lang="en-US" dirty="0"/>
              <a:t> </a:t>
            </a:r>
            <a:r>
              <a:rPr lang="en-US" dirty="0" err="1"/>
              <a:t>hawm</a:t>
            </a:r>
            <a:r>
              <a:rPr lang="en-US" dirty="0"/>
              <a:t> </a:t>
            </a:r>
            <a:r>
              <a:rPr lang="en-US" dirty="0" err="1"/>
              <a:t>nyob</a:t>
            </a:r>
            <a:r>
              <a:rPr lang="en-US" dirty="0"/>
              <a:t> </a:t>
            </a:r>
            <a:r>
              <a:rPr lang="en-US" dirty="0" err="1"/>
              <a:t>thaum</a:t>
            </a:r>
            <a:r>
              <a:rPr lang="en-US" dirty="0"/>
              <a:t> </a:t>
            </a:r>
            <a:r>
              <a:rPr lang="en-US" dirty="0" err="1"/>
              <a:t>muaj</a:t>
            </a:r>
            <a:r>
              <a:rPr lang="en-US" dirty="0"/>
              <a:t> mob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cai</a:t>
            </a:r>
            <a:endParaRPr lang="en-US" dirty="0"/>
          </a:p>
          <a:p>
            <a:r>
              <a:rPr lang="en-US" dirty="0" err="1"/>
              <a:t>Lwm</a:t>
            </a:r>
            <a:r>
              <a:rPr lang="en-US" dirty="0"/>
              <a:t> yam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 </a:t>
            </a:r>
            <a:r>
              <a:rPr lang="en-US" dirty="0" err="1"/>
              <a:t>txog</a:t>
            </a:r>
            <a:r>
              <a:rPr lang="en-US" dirty="0"/>
              <a:t> </a:t>
            </a:r>
            <a:r>
              <a:rPr lang="en-US" dirty="0" err="1"/>
              <a:t>koob</a:t>
            </a:r>
            <a:r>
              <a:rPr lang="en-US" dirty="0"/>
              <a:t> </a:t>
            </a:r>
            <a:r>
              <a:rPr lang="en-US" dirty="0" err="1"/>
              <a:t>tshuaj</a:t>
            </a:r>
            <a:r>
              <a:rPr lang="en-US" dirty="0"/>
              <a:t> </a:t>
            </a:r>
            <a:r>
              <a:rPr lang="en-US" dirty="0" err="1"/>
              <a:t>tiv</a:t>
            </a:r>
            <a:r>
              <a:rPr lang="en-US" dirty="0"/>
              <a:t> </a:t>
            </a:r>
            <a:r>
              <a:rPr lang="en-US" dirty="0" err="1"/>
              <a:t>thaib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 </a:t>
            </a:r>
            <a:r>
              <a:rPr lang="en-US" dirty="0" err="1"/>
              <a:t>thiab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txwv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 mob.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F6C-F5FA-41A9-9511-00494DD3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32</a:t>
            </a:fld>
            <a:endParaRPr lang="en-US"/>
          </a:p>
        </p:txBody>
      </p:sp>
      <p:pic>
        <p:nvPicPr>
          <p:cNvPr id="5" name="Content Placeholder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EB48DEF-0F20-46F9-8AF5-40F97595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64" y="4795161"/>
            <a:ext cx="4411446" cy="891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6A6666-BBB4-4BA0-ACAC-8C059E57D83C}"/>
              </a:ext>
            </a:extLst>
          </p:cNvPr>
          <p:cNvSpPr txBox="1"/>
          <p:nvPr/>
        </p:nvSpPr>
        <p:spPr>
          <a:xfrm>
            <a:off x="5617627" y="4945764"/>
            <a:ext cx="5477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latin typeface="Garamond" panose="02020404030301010803" pitchFamily="18" charset="0"/>
              </a:rPr>
              <a:t>Content p</a:t>
            </a:r>
            <a:r>
              <a:rPr lang="en-US" sz="1800" b="0" i="1" u="none" strike="noStrike" baseline="0" dirty="0">
                <a:latin typeface="Garamond" panose="02020404030301010803" pitchFamily="18" charset="0"/>
              </a:rPr>
              <a:t>roduced with support from the Western Center for Agricultural Health and Safety with financial support from the Labor Workforce Development Agency.</a:t>
            </a:r>
            <a:endParaRPr lang="en-US" sz="18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56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C658-7FC7-48AD-B7DC-6C628F23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SARS-COV2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9F5B6-CEAB-4B56-9452-8FB94E3D2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897880" cy="402336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 err="1"/>
              <a:t>Hom</a:t>
            </a:r>
            <a:r>
              <a:rPr lang="en-US" sz="3200" dirty="0"/>
              <a:t> – Corona virus, vim </a:t>
            </a:r>
            <a:r>
              <a:rPr lang="en-US" sz="3200" dirty="0" err="1"/>
              <a:t>nws</a:t>
            </a:r>
            <a:r>
              <a:rPr lang="en-US" sz="3200" dirty="0"/>
              <a:t> </a:t>
            </a:r>
            <a:r>
              <a:rPr lang="en-US" sz="3200" dirty="0" err="1"/>
              <a:t>lub</a:t>
            </a:r>
            <a:r>
              <a:rPr lang="en-US" sz="3200" dirty="0"/>
              <a:t> </a:t>
            </a:r>
            <a:r>
              <a:rPr lang="en-US" sz="3200" dirty="0" err="1"/>
              <a:t>cev</a:t>
            </a:r>
            <a:r>
              <a:rPr lang="en-US" sz="3200" dirty="0"/>
              <a:t> zoo li </a:t>
            </a:r>
            <a:r>
              <a:rPr lang="en-US" sz="3200" dirty="0" err="1"/>
              <a:t>cas</a:t>
            </a:r>
            <a:r>
              <a:rPr lang="en-US" sz="32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err="1"/>
              <a:t>Ua</a:t>
            </a:r>
            <a:r>
              <a:rPr lang="en-US" sz="3200" dirty="0"/>
              <a:t> </a:t>
            </a:r>
            <a:r>
              <a:rPr lang="en-US" sz="3200" dirty="0" err="1"/>
              <a:t>tus</a:t>
            </a:r>
            <a:r>
              <a:rPr lang="en-US" sz="3200" dirty="0"/>
              <a:t> </a:t>
            </a:r>
            <a:r>
              <a:rPr lang="en-US" sz="3200" dirty="0" err="1"/>
              <a:t>kab</a:t>
            </a:r>
            <a:r>
              <a:rPr lang="en-US" sz="3200" dirty="0"/>
              <a:t> mob COVID-19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64CAE-71FD-47D6-B377-E9B5E53B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CBF4DE5-94DD-4E4E-8838-FFA069B96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87" y="2345596"/>
            <a:ext cx="5157993" cy="33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43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988C7-E8B4-4E75-BBFF-D5859E382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B8D92-6B09-4A3F-8DD7-B7915D5C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32BE4-A722-4080-AED7-2732FDD27D9F}"/>
              </a:ext>
            </a:extLst>
          </p:cNvPr>
          <p:cNvSpPr txBox="1"/>
          <p:nvPr/>
        </p:nvSpPr>
        <p:spPr>
          <a:xfrm>
            <a:off x="1097280" y="2274837"/>
            <a:ext cx="99326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+mj-lt"/>
              </a:rPr>
              <a:t>Peb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pib</a:t>
            </a:r>
            <a:r>
              <a:rPr lang="en-US" sz="2400" dirty="0">
                <a:latin typeface="+mj-lt"/>
              </a:rPr>
              <a:t> los </a:t>
            </a:r>
            <a:r>
              <a:rPr lang="en-US" sz="2400" dirty="0" err="1">
                <a:latin typeface="+mj-lt"/>
              </a:rPr>
              <a:t>kawm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txog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kab</a:t>
            </a:r>
            <a:r>
              <a:rPr lang="en-US" sz="2400" dirty="0">
                <a:latin typeface="+mj-lt"/>
              </a:rPr>
              <a:t> mob es </a:t>
            </a:r>
            <a:r>
              <a:rPr lang="en-US" sz="2400" dirty="0" err="1">
                <a:latin typeface="+mj-lt"/>
              </a:rPr>
              <a:t>kis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thoob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teb</a:t>
            </a:r>
            <a:r>
              <a:rPr lang="en-US" sz="2400" dirty="0">
                <a:latin typeface="+mj-lt"/>
              </a:rPr>
              <a:t> chaw, </a:t>
            </a:r>
            <a:r>
              <a:rPr lang="en-US" sz="2400" dirty="0" err="1">
                <a:latin typeface="+mj-lt"/>
              </a:rPr>
              <a:t>nws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lub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npe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yog</a:t>
            </a:r>
            <a:r>
              <a:rPr lang="en-US" sz="2400" dirty="0">
                <a:latin typeface="+mj-lt"/>
              </a:rPr>
              <a:t> SARS-COV-2, </a:t>
            </a:r>
            <a:r>
              <a:rPr lang="en-US" sz="2400" dirty="0" err="1">
                <a:latin typeface="+mj-lt"/>
              </a:rPr>
              <a:t>thiab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kab</a:t>
            </a:r>
            <a:r>
              <a:rPr lang="en-US" sz="2400" dirty="0">
                <a:latin typeface="+mj-lt"/>
              </a:rPr>
              <a:t> mob </a:t>
            </a:r>
            <a:r>
              <a:rPr lang="en-US" sz="2400" dirty="0" err="1">
                <a:latin typeface="+mj-lt"/>
              </a:rPr>
              <a:t>nws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tshwm</a:t>
            </a:r>
            <a:r>
              <a:rPr lang="en-US" sz="2400" dirty="0">
                <a:latin typeface="+mj-lt"/>
              </a:rPr>
              <a:t> sim hu </a:t>
            </a:r>
            <a:r>
              <a:rPr lang="en-US" sz="2400" dirty="0" err="1">
                <a:latin typeface="+mj-lt"/>
              </a:rPr>
              <a:t>ua</a:t>
            </a:r>
            <a:r>
              <a:rPr lang="en-US" sz="2400" dirty="0">
                <a:latin typeface="+mj-lt"/>
              </a:rPr>
              <a:t> COVID-19	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CO = Corona, </a:t>
            </a:r>
            <a:r>
              <a:rPr lang="en-US" sz="2400" dirty="0" err="1">
                <a:latin typeface="+mj-lt"/>
              </a:rPr>
              <a:t>lub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npe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muab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rau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cov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kab</a:t>
            </a:r>
            <a:r>
              <a:rPr lang="en-US" sz="2400" dirty="0">
                <a:latin typeface="+mj-lt"/>
              </a:rPr>
              <a:t> mob </a:t>
            </a:r>
            <a:r>
              <a:rPr lang="en-US" sz="2400" dirty="0" err="1">
                <a:latin typeface="+mj-lt"/>
              </a:rPr>
              <a:t>ua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lub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cev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yog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lub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voj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voog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thiab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muaj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ib</a:t>
            </a:r>
            <a:r>
              <a:rPr lang="en-US" sz="2400" dirty="0">
                <a:latin typeface="+mj-lt"/>
              </a:rPr>
              <a:t> co protein </a:t>
            </a:r>
            <a:r>
              <a:rPr lang="en-US" sz="2400" dirty="0" err="1">
                <a:latin typeface="+mj-lt"/>
              </a:rPr>
              <a:t>ntsias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rau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daim</a:t>
            </a:r>
            <a:r>
              <a:rPr lang="en-US" sz="2400" dirty="0">
                <a:latin typeface="+mj-lt"/>
              </a:rPr>
              <a:t> “crust” </a:t>
            </a:r>
            <a:r>
              <a:rPr lang="en-US" sz="2400" dirty="0" err="1">
                <a:latin typeface="+mj-lt"/>
              </a:rPr>
              <a:t>tawv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lossis</a:t>
            </a:r>
            <a:r>
              <a:rPr lang="en-US" sz="2400" dirty="0">
                <a:latin typeface="+mj-lt"/>
              </a:rPr>
              <a:t> corona</a:t>
            </a:r>
          </a:p>
          <a:p>
            <a:r>
              <a:rPr lang="en-US" sz="2400" dirty="0">
                <a:latin typeface="+mj-lt"/>
              </a:rPr>
              <a:t>VI = </a:t>
            </a:r>
            <a:r>
              <a:rPr lang="en-US" sz="2400" dirty="0" err="1">
                <a:latin typeface="+mj-lt"/>
              </a:rPr>
              <a:t>tus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kab</a:t>
            </a:r>
            <a:r>
              <a:rPr lang="en-US" sz="2400" dirty="0">
                <a:latin typeface="+mj-lt"/>
              </a:rPr>
              <a:t> mob </a:t>
            </a:r>
          </a:p>
          <a:p>
            <a:r>
              <a:rPr lang="en-US" sz="2400" dirty="0">
                <a:latin typeface="+mj-lt"/>
              </a:rPr>
              <a:t>D = </a:t>
            </a:r>
            <a:r>
              <a:rPr lang="en-US" sz="2400" dirty="0" err="1">
                <a:latin typeface="+mj-lt"/>
              </a:rPr>
              <a:t>kab</a:t>
            </a:r>
            <a:r>
              <a:rPr lang="en-US" sz="2400" dirty="0">
                <a:latin typeface="+mj-lt"/>
              </a:rPr>
              <a:t> mob </a:t>
            </a:r>
          </a:p>
          <a:p>
            <a:r>
              <a:rPr lang="en-US" sz="2400" dirty="0">
                <a:latin typeface="+mj-lt"/>
              </a:rPr>
              <a:t>19 = </a:t>
            </a:r>
            <a:r>
              <a:rPr lang="en-US" sz="2400" dirty="0" err="1">
                <a:latin typeface="+mj-lt"/>
              </a:rPr>
              <a:t>xyoo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nhriav</a:t>
            </a:r>
            <a:r>
              <a:rPr lang="en-US" sz="2400" dirty="0">
                <a:latin typeface="+mj-lt"/>
              </a:rPr>
              <a:t> tau </a:t>
            </a:r>
            <a:r>
              <a:rPr lang="en-US" sz="2400" dirty="0" err="1">
                <a:latin typeface="+mj-lt"/>
              </a:rPr>
              <a:t>thiab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paub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txog</a:t>
            </a:r>
            <a:r>
              <a:rPr lang="en-US" sz="2400" dirty="0">
                <a:latin typeface="+mj-lt"/>
              </a:rPr>
              <a:t> tub </a:t>
            </a:r>
            <a:r>
              <a:rPr lang="en-US" sz="2400" dirty="0" err="1">
                <a:latin typeface="+mj-lt"/>
              </a:rPr>
              <a:t>kab</a:t>
            </a:r>
            <a:r>
              <a:rPr lang="en-US" sz="2400" dirty="0">
                <a:latin typeface="+mj-lt"/>
              </a:rPr>
              <a:t> mob</a:t>
            </a:r>
          </a:p>
        </p:txBody>
      </p:sp>
    </p:spTree>
    <p:extLst>
      <p:ext uri="{BB962C8B-B14F-4D97-AF65-F5344CB8AC3E}">
        <p14:creationId xmlns:p14="http://schemas.microsoft.com/office/powerpoint/2010/main" val="3523115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FF0D-9CB6-4A07-9FEC-2CE4F9F8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Nws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tau li </a:t>
            </a:r>
            <a:r>
              <a:rPr lang="en-US" dirty="0" err="1"/>
              <a:t>cas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43C2C-46B2-4B41-A077-D74D3E4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2C261-51B3-4934-91F5-59B7B98BB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 t="29764" r="30342" b="30639"/>
          <a:stretch/>
        </p:blipFill>
        <p:spPr bwMode="auto">
          <a:xfrm>
            <a:off x="2419680" y="2024027"/>
            <a:ext cx="7352639" cy="41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6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CF2A7-2C57-498B-9EF9-117023B5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054EA-4A1C-4124-8312-6276EDEA8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COVID-19 </a:t>
            </a:r>
            <a:r>
              <a:rPr lang="en-US" sz="2400" dirty="0" err="1">
                <a:solidFill>
                  <a:schemeClr val="tx1"/>
                </a:solidFill>
              </a:rPr>
              <a:t>yog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ib</a:t>
            </a:r>
            <a:r>
              <a:rPr lang="en-US" sz="2400" dirty="0">
                <a:solidFill>
                  <a:schemeClr val="tx1"/>
                </a:solidFill>
              </a:rPr>
              <a:t> tug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kis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yooj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hauv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hlab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ntsw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pa los </a:t>
            </a:r>
            <a:r>
              <a:rPr lang="en-US" sz="2400" dirty="0" err="1">
                <a:solidFill>
                  <a:schemeClr val="tx1"/>
                </a:solidFill>
              </a:rPr>
              <a:t>ntawm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ib</a:t>
            </a:r>
            <a:r>
              <a:rPr lang="en-US" sz="2400" dirty="0">
                <a:solidFill>
                  <a:schemeClr val="tx1"/>
                </a:solidFill>
              </a:rPr>
              <a:t> tug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mob.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Nws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kis</a:t>
            </a:r>
            <a:r>
              <a:rPr lang="en-US" sz="2400" dirty="0">
                <a:solidFill>
                  <a:schemeClr val="tx1"/>
                </a:solidFill>
              </a:rPr>
              <a:t> tau los </a:t>
            </a:r>
            <a:r>
              <a:rPr lang="en-US" sz="2400" dirty="0" err="1">
                <a:solidFill>
                  <a:schemeClr val="tx1"/>
                </a:solidFill>
              </a:rPr>
              <a:t>ntawm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ib</a:t>
            </a:r>
            <a:r>
              <a:rPr lang="en-US" sz="2400" dirty="0">
                <a:solidFill>
                  <a:schemeClr val="tx1"/>
                </a:solidFill>
              </a:rPr>
              <a:t> tug </a:t>
            </a:r>
            <a:r>
              <a:rPr lang="en-US" sz="2400" dirty="0" err="1">
                <a:solidFill>
                  <a:schemeClr val="tx1"/>
                </a:solidFill>
              </a:rPr>
              <a:t>neeg-mus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rau</a:t>
            </a:r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ib</a:t>
            </a:r>
            <a:r>
              <a:rPr lang="en-US" sz="2400" dirty="0">
                <a:solidFill>
                  <a:schemeClr val="tx1"/>
                </a:solidFill>
              </a:rPr>
              <a:t> tug </a:t>
            </a:r>
            <a:r>
              <a:rPr lang="en-US" sz="2400" dirty="0" err="1">
                <a:solidFill>
                  <a:schemeClr val="tx1"/>
                </a:solidFill>
              </a:rPr>
              <a:t>neeg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ntawm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neeg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nyob</a:t>
            </a:r>
            <a:r>
              <a:rPr lang="en-US" sz="2400" dirty="0">
                <a:solidFill>
                  <a:schemeClr val="tx1"/>
                </a:solidFill>
              </a:rPr>
              <a:t> sib </a:t>
            </a:r>
            <a:r>
              <a:rPr lang="en-US" sz="2400" dirty="0" err="1">
                <a:solidFill>
                  <a:schemeClr val="tx1"/>
                </a:solidFill>
              </a:rPr>
              <a:t>ze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pa </a:t>
            </a:r>
            <a:r>
              <a:rPr lang="en-US" sz="2400" dirty="0" err="1">
                <a:solidFill>
                  <a:schemeClr val="tx1"/>
                </a:solidFill>
              </a:rPr>
              <a:t>cua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lub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ntsw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pa, los </a:t>
            </a:r>
            <a:r>
              <a:rPr lang="en-US" sz="2400" dirty="0" err="1">
                <a:solidFill>
                  <a:schemeClr val="tx1"/>
                </a:solidFill>
              </a:rPr>
              <a:t>ntawm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nrog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lus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txham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hnoos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lossis</a:t>
            </a:r>
            <a:r>
              <a:rPr lang="en-US" sz="2400" dirty="0">
                <a:solidFill>
                  <a:schemeClr val="tx1"/>
                </a:solidFill>
              </a:rPr>
              <a:t> hu </a:t>
            </a:r>
            <a:r>
              <a:rPr lang="en-US" sz="2400" dirty="0" err="1">
                <a:solidFill>
                  <a:schemeClr val="tx1"/>
                </a:solidFill>
              </a:rPr>
              <a:t>nkauj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Yog</a:t>
            </a:r>
            <a:r>
              <a:rPr lang="en-US" sz="2400" dirty="0">
                <a:solidFill>
                  <a:schemeClr val="tx1"/>
                </a:solidFill>
              </a:rPr>
              <a:t> vim </a:t>
            </a:r>
            <a:r>
              <a:rPr lang="en-US" sz="2400" dirty="0" err="1">
                <a:solidFill>
                  <a:schemeClr val="tx1"/>
                </a:solidFill>
              </a:rPr>
              <a:t>lis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ntawd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yuav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npog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qhov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ncauj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qhov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ntswg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nrog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ntaub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npog</a:t>
            </a:r>
            <a:r>
              <a:rPr lang="en-US" sz="2400" dirty="0">
                <a:solidFill>
                  <a:schemeClr val="tx1"/>
                </a:solidFill>
              </a:rPr>
              <a:t> -  los </a:t>
            </a:r>
            <a:r>
              <a:rPr lang="en-US" sz="2400" dirty="0" err="1">
                <a:solidFill>
                  <a:schemeClr val="tx1"/>
                </a:solidFill>
              </a:rPr>
              <a:t>txo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tsawg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nrog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nrog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cua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nrog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yuav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poob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neeg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nrog</a:t>
            </a:r>
            <a:r>
              <a:rPr lang="en-US" sz="2400" dirty="0">
                <a:solidFill>
                  <a:schemeClr val="tx1"/>
                </a:solidFill>
              </a:rPr>
              <a:t> me </a:t>
            </a:r>
            <a:r>
              <a:rPr lang="en-US" sz="2400" dirty="0" err="1">
                <a:solidFill>
                  <a:schemeClr val="tx1"/>
                </a:solidFill>
              </a:rPr>
              <a:t>yuav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nrug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mus</a:t>
            </a:r>
            <a:r>
              <a:rPr lang="en-US" sz="2400" dirty="0">
                <a:solidFill>
                  <a:schemeClr val="tx1"/>
                </a:solidFill>
              </a:rPr>
              <a:t> 6 </a:t>
            </a:r>
            <a:r>
              <a:rPr lang="en-US" sz="2400" dirty="0" err="1">
                <a:solidFill>
                  <a:schemeClr val="tx1"/>
                </a:solidFill>
              </a:rPr>
              <a:t>kauj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ruam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lossis</a:t>
            </a:r>
            <a:r>
              <a:rPr lang="en-US" sz="2400" dirty="0">
                <a:solidFill>
                  <a:schemeClr val="tx1"/>
                </a:solidFill>
              </a:rPr>
              <a:t> deb </a:t>
            </a:r>
            <a:r>
              <a:rPr lang="en-US" sz="2400" dirty="0" err="1">
                <a:solidFill>
                  <a:schemeClr val="tx1"/>
                </a:solidFill>
              </a:rPr>
              <a:t>tshaj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nrog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huab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cua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Yog</a:t>
            </a:r>
            <a:r>
              <a:rPr lang="en-US" sz="2400" dirty="0">
                <a:solidFill>
                  <a:schemeClr val="tx1"/>
                </a:solidFill>
              </a:rPr>
              <a:t> vim li </a:t>
            </a:r>
            <a:r>
              <a:rPr lang="en-US" sz="2400" dirty="0" err="1">
                <a:solidFill>
                  <a:schemeClr val="tx1"/>
                </a:solidFill>
              </a:rPr>
              <a:t>ntawd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hauv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txawv</a:t>
            </a:r>
            <a:r>
              <a:rPr lang="en-US" sz="2400" dirty="0">
                <a:solidFill>
                  <a:schemeClr val="tx1"/>
                </a:solidFill>
              </a:rPr>
              <a:t> los </a:t>
            </a:r>
            <a:r>
              <a:rPr lang="en-US" sz="2400" dirty="0" err="1">
                <a:solidFill>
                  <a:schemeClr val="tx1"/>
                </a:solidFill>
              </a:rPr>
              <a:t>txo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qhov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kis</a:t>
            </a:r>
            <a:r>
              <a:rPr lang="en-US" sz="2400" dirty="0">
                <a:solidFill>
                  <a:schemeClr val="tx1"/>
                </a:solidFill>
              </a:rPr>
              <a:t> tau </a:t>
            </a:r>
            <a:r>
              <a:rPr lang="en-US" sz="2400" dirty="0" err="1">
                <a:solidFill>
                  <a:schemeClr val="tx1"/>
                </a:solidFill>
              </a:rPr>
              <a:t>yog</a:t>
            </a:r>
            <a:r>
              <a:rPr lang="en-US" sz="2400" dirty="0">
                <a:solidFill>
                  <a:schemeClr val="tx1"/>
                </a:solidFill>
              </a:rPr>
              <a:t> los </a:t>
            </a:r>
            <a:r>
              <a:rPr lang="en-US" sz="2400" dirty="0" err="1">
                <a:solidFill>
                  <a:schemeClr val="tx1"/>
                </a:solidFill>
              </a:rPr>
              <a:t>ntawm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txhob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nyob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lwm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neeg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tsawg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tshaj</a:t>
            </a:r>
            <a:r>
              <a:rPr lang="en-US" sz="2400" dirty="0">
                <a:solidFill>
                  <a:schemeClr val="tx1"/>
                </a:solidFill>
              </a:rPr>
              <a:t> 6 </a:t>
            </a:r>
            <a:r>
              <a:rPr lang="en-US" sz="2400" dirty="0" err="1">
                <a:solidFill>
                  <a:schemeClr val="tx1"/>
                </a:solidFill>
              </a:rPr>
              <a:t>kauj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ruam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Feem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kab</a:t>
            </a:r>
            <a:r>
              <a:rPr lang="en-US" sz="2400" dirty="0">
                <a:solidFill>
                  <a:schemeClr val="tx1"/>
                </a:solidFill>
              </a:rPr>
              <a:t> mob </a:t>
            </a:r>
            <a:r>
              <a:rPr lang="en-US" sz="2400" dirty="0" err="1">
                <a:solidFill>
                  <a:schemeClr val="tx1"/>
                </a:solidFill>
              </a:rPr>
              <a:t>kis</a:t>
            </a:r>
            <a:r>
              <a:rPr lang="en-US" sz="2400" dirty="0">
                <a:solidFill>
                  <a:schemeClr val="tx1"/>
                </a:solidFill>
              </a:rPr>
              <a:t> tau </a:t>
            </a:r>
            <a:r>
              <a:rPr lang="en-US" sz="2400" dirty="0" err="1">
                <a:solidFill>
                  <a:schemeClr val="tx1"/>
                </a:solidFill>
              </a:rPr>
              <a:t>thaum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neeg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ua</a:t>
            </a:r>
            <a:r>
              <a:rPr lang="en-US" sz="2400" dirty="0">
                <a:solidFill>
                  <a:schemeClr val="tx1"/>
                </a:solidFill>
              </a:rPr>
              <a:t> pas </a:t>
            </a:r>
            <a:r>
              <a:rPr lang="en-US" sz="2400" dirty="0" err="1">
                <a:solidFill>
                  <a:schemeClr val="tx1"/>
                </a:solidFill>
              </a:rPr>
              <a:t>nqus</a:t>
            </a:r>
            <a:r>
              <a:rPr lang="en-US" sz="2400" dirty="0">
                <a:solidFill>
                  <a:schemeClr val="tx1"/>
                </a:solidFill>
              </a:rPr>
              <a:t> tau.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3047-86F9-4869-B387-8D7A77D5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F62DA-1989-4298-ACAB-C40059FC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Tsos</a:t>
            </a:r>
            <a:r>
              <a:rPr lang="en-US" dirty="0">
                <a:solidFill>
                  <a:schemeClr val="tx1"/>
                </a:solidFill>
              </a:rPr>
              <a:t> Mob = </a:t>
            </a:r>
            <a:r>
              <a:rPr lang="en-US" dirty="0" err="1">
                <a:solidFill>
                  <a:schemeClr val="tx1"/>
                </a:solidFill>
              </a:rPr>
              <a:t>Qhia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Muaj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85E3F1-E535-472F-9C5B-ADBEB124D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6800" t="14150" r="14044" b="45446"/>
          <a:stretch/>
        </p:blipFill>
        <p:spPr>
          <a:xfrm>
            <a:off x="3307974" y="1879383"/>
            <a:ext cx="5423648" cy="410751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C6668A-16F1-4FC1-ADBF-912D79890274}"/>
              </a:ext>
            </a:extLst>
          </p:cNvPr>
          <p:cNvSpPr/>
          <p:nvPr/>
        </p:nvSpPr>
        <p:spPr>
          <a:xfrm>
            <a:off x="3428996" y="3576916"/>
            <a:ext cx="2476954" cy="17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55CF-3E69-4B9B-A4D3-94F6EF784996}"/>
              </a:ext>
            </a:extLst>
          </p:cNvPr>
          <p:cNvSpPr/>
          <p:nvPr/>
        </p:nvSpPr>
        <p:spPr>
          <a:xfrm>
            <a:off x="6126479" y="3576916"/>
            <a:ext cx="2476954" cy="17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38D3CE-2C43-48B4-8A07-C9604549410B}"/>
              </a:ext>
            </a:extLst>
          </p:cNvPr>
          <p:cNvSpPr/>
          <p:nvPr/>
        </p:nvSpPr>
        <p:spPr>
          <a:xfrm>
            <a:off x="3428996" y="5558116"/>
            <a:ext cx="1143004" cy="17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BEF23C-7925-493F-893B-0C98AE674C8D}"/>
              </a:ext>
            </a:extLst>
          </p:cNvPr>
          <p:cNvSpPr/>
          <p:nvPr/>
        </p:nvSpPr>
        <p:spPr>
          <a:xfrm>
            <a:off x="5153835" y="5558116"/>
            <a:ext cx="1497976" cy="14510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C34FAE-79D0-4C75-8A57-E5C87D57FCFB}"/>
              </a:ext>
            </a:extLst>
          </p:cNvPr>
          <p:cNvSpPr/>
          <p:nvPr/>
        </p:nvSpPr>
        <p:spPr>
          <a:xfrm>
            <a:off x="7493145" y="5570269"/>
            <a:ext cx="1110288" cy="33458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609B39-A88D-4682-9D63-74EF50E6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22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F0354-5130-4D14-8CEC-FA8BCD9C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Saib</a:t>
            </a:r>
            <a:r>
              <a:rPr lang="en-US" dirty="0"/>
              <a:t> </a:t>
            </a:r>
            <a:r>
              <a:rPr lang="en-US" dirty="0" err="1"/>
              <a:t>Xyuas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723CC-8D8A-4C25-BE0C-B90EBB4C9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6" y="1845733"/>
            <a:ext cx="10267784" cy="4356283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>
                <a:solidFill>
                  <a:schemeClr val="tx1"/>
                </a:solidFill>
              </a:rPr>
              <a:t>Tus </a:t>
            </a:r>
            <a:r>
              <a:rPr lang="en-US" sz="2300" dirty="0" err="1">
                <a:solidFill>
                  <a:schemeClr val="tx1"/>
                </a:solidFill>
              </a:rPr>
              <a:t>kab</a:t>
            </a:r>
            <a:r>
              <a:rPr lang="en-US" sz="2300" dirty="0">
                <a:solidFill>
                  <a:schemeClr val="tx1"/>
                </a:solidFill>
              </a:rPr>
              <a:t> mob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rau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tij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neeg</a:t>
            </a:r>
            <a:r>
              <a:rPr lang="en-US" sz="2300" dirty="0">
                <a:solidFill>
                  <a:schemeClr val="tx1"/>
                </a:solidFill>
              </a:rPr>
              <a:t> mob </a:t>
            </a:r>
            <a:r>
              <a:rPr lang="en-US" sz="2300" dirty="0" err="1">
                <a:solidFill>
                  <a:schemeClr val="tx1"/>
                </a:solidFill>
              </a:rPr>
              <a:t>nyias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txawv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nyias</a:t>
            </a:r>
            <a:r>
              <a:rPr lang="en-US" sz="2300" dirty="0">
                <a:solidFill>
                  <a:schemeClr val="tx1"/>
                </a:solidFill>
              </a:rPr>
              <a:t>, </a:t>
            </a:r>
            <a:r>
              <a:rPr lang="en-US" sz="2300" dirty="0" err="1">
                <a:solidFill>
                  <a:schemeClr val="tx1"/>
                </a:solidFill>
              </a:rPr>
              <a:t>ib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txhias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yuav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tsum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mus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pwm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tim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tsev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kho</a:t>
            </a:r>
            <a:r>
              <a:rPr lang="en-US" sz="2300" dirty="0">
                <a:solidFill>
                  <a:schemeClr val="tx1"/>
                </a:solidFill>
              </a:rPr>
              <a:t> mob, </a:t>
            </a:r>
            <a:r>
              <a:rPr lang="en-US" sz="2300" dirty="0" err="1">
                <a:solidFill>
                  <a:schemeClr val="tx1"/>
                </a:solidFill>
              </a:rPr>
              <a:t>mus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rau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ib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txhias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muaj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tsos</a:t>
            </a:r>
            <a:r>
              <a:rPr lang="en-US" sz="2300" dirty="0">
                <a:solidFill>
                  <a:schemeClr val="tx1"/>
                </a:solidFill>
              </a:rPr>
              <a:t> mob </a:t>
            </a:r>
            <a:r>
              <a:rPr lang="en-US" sz="2300" dirty="0" err="1">
                <a:solidFill>
                  <a:schemeClr val="tx1"/>
                </a:solidFill>
              </a:rPr>
              <a:t>qiag</a:t>
            </a:r>
            <a:r>
              <a:rPr lang="en-US" sz="2300" dirty="0">
                <a:solidFill>
                  <a:schemeClr val="tx1"/>
                </a:solidFill>
              </a:rPr>
              <a:t> li </a:t>
            </a:r>
            <a:r>
              <a:rPr lang="en-US" sz="2300" dirty="0" err="1">
                <a:solidFill>
                  <a:schemeClr val="tx1"/>
                </a:solidFill>
              </a:rPr>
              <a:t>thiab</a:t>
            </a:r>
            <a:r>
              <a:rPr lang="en-US" sz="2300" dirty="0">
                <a:solidFill>
                  <a:schemeClr val="tx1"/>
                </a:solidFill>
              </a:rPr>
              <a:t> mam li </a:t>
            </a:r>
            <a:r>
              <a:rPr lang="en-US" sz="2300" dirty="0" err="1">
                <a:solidFill>
                  <a:schemeClr val="tx1"/>
                </a:solidFill>
              </a:rPr>
              <a:t>paub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tias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nws</a:t>
            </a:r>
            <a:r>
              <a:rPr lang="en-US" sz="2300" dirty="0">
                <a:solidFill>
                  <a:schemeClr val="tx1"/>
                </a:solidFill>
              </a:rPr>
              <a:t> ki tau </a:t>
            </a:r>
            <a:r>
              <a:rPr lang="en-US" sz="2300" dirty="0" err="1">
                <a:solidFill>
                  <a:schemeClr val="tx1"/>
                </a:solidFill>
              </a:rPr>
              <a:t>thaum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nws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mus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kuaj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  <a:r>
              <a:rPr lang="en-US" sz="2300" dirty="0" err="1">
                <a:solidFill>
                  <a:schemeClr val="tx1"/>
                </a:solidFill>
              </a:rPr>
              <a:t>Thiab</a:t>
            </a:r>
            <a:r>
              <a:rPr lang="en-US" sz="2300" dirty="0">
                <a:solidFill>
                  <a:schemeClr val="tx1"/>
                </a:solidFill>
              </a:rPr>
              <a:t> vim </a:t>
            </a:r>
            <a:r>
              <a:rPr lang="en-US" sz="2300" dirty="0" err="1">
                <a:solidFill>
                  <a:schemeClr val="tx1"/>
                </a:solidFill>
              </a:rPr>
              <a:t>yog</a:t>
            </a:r>
            <a:r>
              <a:rPr lang="en-US" sz="2300" dirty="0">
                <a:solidFill>
                  <a:schemeClr val="tx1"/>
                </a:solidFill>
              </a:rPr>
              <a:t> li </a:t>
            </a:r>
            <a:r>
              <a:rPr lang="en-US" sz="2300" dirty="0" err="1">
                <a:solidFill>
                  <a:schemeClr val="tx1"/>
                </a:solidFill>
              </a:rPr>
              <a:t>ntawd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nws</a:t>
            </a:r>
            <a:r>
              <a:rPr lang="en-US" sz="2300" dirty="0">
                <a:solidFill>
                  <a:schemeClr val="tx1"/>
                </a:solidFill>
              </a:rPr>
              <a:t> zoo </a:t>
            </a:r>
            <a:r>
              <a:rPr lang="en-US" sz="2300" dirty="0" err="1">
                <a:solidFill>
                  <a:schemeClr val="tx1"/>
                </a:solidFill>
              </a:rPr>
              <a:t>kom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nco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ntsoov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txhob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nyob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ze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lwm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neeg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thiab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loob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ntaub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npo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qhov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ncauj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qhov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ntswg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thaum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nyob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hauv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tsev</a:t>
            </a:r>
            <a:r>
              <a:rPr lang="en-US" sz="2300" dirty="0">
                <a:solidFill>
                  <a:schemeClr val="tx1"/>
                </a:solidFill>
              </a:rPr>
              <a:t>.  </a:t>
            </a:r>
          </a:p>
          <a:p>
            <a:r>
              <a:rPr lang="en-US" sz="2300" dirty="0" err="1">
                <a:solidFill>
                  <a:schemeClr val="tx1"/>
                </a:solidFill>
              </a:rPr>
              <a:t>Feem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ntau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cov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tsos</a:t>
            </a:r>
            <a:r>
              <a:rPr lang="en-US" sz="2300" dirty="0">
                <a:solidFill>
                  <a:schemeClr val="tx1"/>
                </a:solidFill>
              </a:rPr>
              <a:t> mob </a:t>
            </a:r>
            <a:r>
              <a:rPr lang="en-US" sz="2300" dirty="0" err="1">
                <a:solidFill>
                  <a:schemeClr val="tx1"/>
                </a:solidFill>
              </a:rPr>
              <a:t>rau</a:t>
            </a:r>
            <a:r>
              <a:rPr lang="en-US" sz="2300" dirty="0">
                <a:solidFill>
                  <a:schemeClr val="tx1"/>
                </a:solidFill>
              </a:rPr>
              <a:t> COVID-19 </a:t>
            </a:r>
            <a:r>
              <a:rPr lang="en-US" sz="2300" dirty="0" err="1">
                <a:solidFill>
                  <a:schemeClr val="tx1"/>
                </a:solidFill>
              </a:rPr>
              <a:t>yog</a:t>
            </a:r>
            <a:r>
              <a:rPr lang="en-US" sz="2300" dirty="0">
                <a:solidFill>
                  <a:schemeClr val="tx1"/>
                </a:solidFill>
              </a:rPr>
              <a:t>: </a:t>
            </a:r>
          </a:p>
          <a:p>
            <a:r>
              <a:rPr lang="en-US" sz="2300" dirty="0">
                <a:solidFill>
                  <a:schemeClr val="tx1"/>
                </a:solidFill>
              </a:rPr>
              <a:t>-</a:t>
            </a:r>
            <a:r>
              <a:rPr lang="en-US" sz="2300" dirty="0" err="1">
                <a:solidFill>
                  <a:schemeClr val="tx1"/>
                </a:solidFill>
              </a:rPr>
              <a:t>Hnoos</a:t>
            </a:r>
            <a:r>
              <a:rPr lang="en-US" sz="2300" dirty="0">
                <a:solidFill>
                  <a:schemeClr val="tx1"/>
                </a:solidFill>
              </a:rPr>
              <a:t>,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pa luv </a:t>
            </a:r>
            <a:r>
              <a:rPr lang="en-US" sz="2300" dirty="0" err="1">
                <a:solidFill>
                  <a:schemeClr val="tx1"/>
                </a:solidFill>
              </a:rPr>
              <a:t>lossis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pa </a:t>
            </a:r>
            <a:r>
              <a:rPr lang="en-US" sz="2300" dirty="0" err="1">
                <a:solidFill>
                  <a:schemeClr val="tx1"/>
                </a:solidFill>
              </a:rPr>
              <a:t>nyuaj</a:t>
            </a:r>
            <a:endParaRPr lang="en-US" sz="2300" dirty="0">
              <a:solidFill>
                <a:schemeClr val="tx1"/>
              </a:solidFill>
            </a:endParaRPr>
          </a:p>
          <a:p>
            <a:r>
              <a:rPr lang="en-US" sz="2300" dirty="0">
                <a:solidFill>
                  <a:schemeClr val="tx1"/>
                </a:solidFill>
              </a:rPr>
              <a:t>-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Npaws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lossis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no </a:t>
            </a:r>
          </a:p>
          <a:p>
            <a:r>
              <a:rPr lang="en-US" sz="2300" dirty="0">
                <a:solidFill>
                  <a:schemeClr val="tx1"/>
                </a:solidFill>
              </a:rPr>
              <a:t>-Mob </a:t>
            </a:r>
            <a:r>
              <a:rPr lang="en-US" sz="2300" dirty="0" err="1">
                <a:solidFill>
                  <a:schemeClr val="tx1"/>
                </a:solidFill>
              </a:rPr>
              <a:t>leeg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lossis</a:t>
            </a:r>
            <a:r>
              <a:rPr lang="en-US" sz="2300" dirty="0">
                <a:solidFill>
                  <a:schemeClr val="tx1"/>
                </a:solidFill>
              </a:rPr>
              <a:t> mob </a:t>
            </a:r>
            <a:r>
              <a:rPr lang="en-US" sz="2300" dirty="0" err="1">
                <a:solidFill>
                  <a:schemeClr val="tx1"/>
                </a:solidFill>
              </a:rPr>
              <a:t>ib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ces</a:t>
            </a:r>
            <a:endParaRPr lang="en-US" sz="2300" dirty="0">
              <a:solidFill>
                <a:schemeClr val="tx1"/>
              </a:solidFill>
            </a:endParaRPr>
          </a:p>
          <a:p>
            <a:r>
              <a:rPr lang="en-US" sz="2300" dirty="0">
                <a:solidFill>
                  <a:schemeClr val="tx1"/>
                </a:solidFill>
              </a:rPr>
              <a:t>-</a:t>
            </a:r>
            <a:r>
              <a:rPr lang="en-US" sz="2300" dirty="0" err="1">
                <a:solidFill>
                  <a:schemeClr val="tx1"/>
                </a:solidFill>
              </a:rPr>
              <a:t>Ntuav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lossis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raws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plab</a:t>
            </a:r>
            <a:endParaRPr lang="en-US" sz="2300" dirty="0">
              <a:solidFill>
                <a:schemeClr val="tx1"/>
              </a:solidFill>
            </a:endParaRPr>
          </a:p>
          <a:p>
            <a:r>
              <a:rPr lang="en-US" sz="2300" dirty="0">
                <a:solidFill>
                  <a:schemeClr val="tx1"/>
                </a:solidFill>
              </a:rPr>
              <a:t>-</a:t>
            </a:r>
            <a:r>
              <a:rPr lang="en-US" sz="2300" dirty="0" err="1">
                <a:solidFill>
                  <a:schemeClr val="tx1"/>
                </a:solidFill>
              </a:rPr>
              <a:t>Tsis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hnov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tsw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lossis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noj</a:t>
            </a:r>
            <a:r>
              <a:rPr lang="en-US" sz="2300" dirty="0">
                <a:solidFill>
                  <a:schemeClr val="tx1"/>
                </a:solidFill>
              </a:rPr>
              <a:t> mob </a:t>
            </a:r>
            <a:r>
              <a:rPr lang="en-US" sz="2300" dirty="0" err="1">
                <a:solidFill>
                  <a:schemeClr val="tx1"/>
                </a:solidFill>
              </a:rPr>
              <a:t>tsis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hnov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qab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uas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niam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qhuav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tshiab</a:t>
            </a:r>
            <a:endParaRPr lang="en-US" sz="2300" dirty="0">
              <a:solidFill>
                <a:schemeClr val="tx1"/>
              </a:solidFill>
            </a:endParaRPr>
          </a:p>
          <a:p>
            <a:r>
              <a:rPr lang="en-US" sz="2300" dirty="0" err="1">
                <a:solidFill>
                  <a:schemeClr val="tx1"/>
                </a:solidFill>
              </a:rPr>
              <a:t>Cov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tsos</a:t>
            </a:r>
            <a:r>
              <a:rPr lang="en-US" sz="2300" dirty="0">
                <a:solidFill>
                  <a:schemeClr val="tx1"/>
                </a:solidFill>
              </a:rPr>
              <a:t> mob no mob tau </a:t>
            </a:r>
            <a:r>
              <a:rPr lang="en-US" sz="2300" dirty="0" err="1">
                <a:solidFill>
                  <a:schemeClr val="tx1"/>
                </a:solidFill>
              </a:rPr>
              <a:t>tsis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hnyav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heev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mus</a:t>
            </a:r>
            <a:r>
              <a:rPr lang="en-US" sz="2300" dirty="0">
                <a:solidFill>
                  <a:schemeClr val="tx1"/>
                </a:solidFill>
              </a:rPr>
              <a:t>  mob tau </a:t>
            </a:r>
            <a:r>
              <a:rPr lang="en-US" sz="2300" dirty="0" err="1">
                <a:solidFill>
                  <a:schemeClr val="tx1"/>
                </a:solidFill>
              </a:rPr>
              <a:t>hnyav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heev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thiab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tshwm</a:t>
            </a:r>
            <a:r>
              <a:rPr lang="en-US" sz="2300" dirty="0">
                <a:solidFill>
                  <a:schemeClr val="tx1"/>
                </a:solidFill>
              </a:rPr>
              <a:t> sim tau 2 (</a:t>
            </a:r>
            <a:r>
              <a:rPr lang="en-US" sz="2300" dirty="0" err="1">
                <a:solidFill>
                  <a:schemeClr val="tx1"/>
                </a:solidFill>
              </a:rPr>
              <a:t>ob</a:t>
            </a:r>
            <a:r>
              <a:rPr lang="en-US" sz="2300" dirty="0">
                <a:solidFill>
                  <a:schemeClr val="tx1"/>
                </a:solidFill>
              </a:rPr>
              <a:t>) </a:t>
            </a:r>
            <a:r>
              <a:rPr lang="en-US" sz="2300" dirty="0" err="1">
                <a:solidFill>
                  <a:schemeClr val="tx1"/>
                </a:solidFill>
              </a:rPr>
              <a:t>mus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rau</a:t>
            </a:r>
            <a:r>
              <a:rPr lang="en-US" sz="2300" dirty="0">
                <a:solidFill>
                  <a:schemeClr val="tx1"/>
                </a:solidFill>
              </a:rPr>
              <a:t> 14 (</a:t>
            </a:r>
            <a:r>
              <a:rPr lang="en-US" sz="2300" dirty="0" err="1">
                <a:solidFill>
                  <a:schemeClr val="tx1"/>
                </a:solidFill>
              </a:rPr>
              <a:t>kaum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plaub</a:t>
            </a:r>
            <a:r>
              <a:rPr lang="en-US" sz="2300" dirty="0">
                <a:solidFill>
                  <a:schemeClr val="tx1"/>
                </a:solidFill>
              </a:rPr>
              <a:t>) </a:t>
            </a:r>
            <a:r>
              <a:rPr lang="en-US" sz="2300" dirty="0" err="1">
                <a:solidFill>
                  <a:schemeClr val="tx1"/>
                </a:solidFill>
              </a:rPr>
              <a:t>hnub</a:t>
            </a:r>
            <a:r>
              <a:rPr lang="en-US" sz="2300" dirty="0">
                <a:solidFill>
                  <a:schemeClr val="tx1"/>
                </a:solidFill>
              </a:rPr>
              <a:t> tom </a:t>
            </a:r>
            <a:r>
              <a:rPr lang="en-US" sz="2300" dirty="0" err="1">
                <a:solidFill>
                  <a:schemeClr val="tx1"/>
                </a:solidFill>
              </a:rPr>
              <a:t>qab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koj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kis</a:t>
            </a:r>
            <a:r>
              <a:rPr lang="en-US" sz="2300" dirty="0">
                <a:solidFill>
                  <a:schemeClr val="tx1"/>
                </a:solidFill>
              </a:rPr>
              <a:t> tau </a:t>
            </a:r>
            <a:r>
              <a:rPr lang="en-US" sz="2300" dirty="0" err="1">
                <a:solidFill>
                  <a:schemeClr val="tx1"/>
                </a:solidFill>
              </a:rPr>
              <a:t>tus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kab</a:t>
            </a:r>
            <a:r>
              <a:rPr lang="en-US" sz="2300" dirty="0">
                <a:solidFill>
                  <a:schemeClr val="tx1"/>
                </a:solidFill>
              </a:rPr>
              <a:t> mob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COVID-19.</a:t>
            </a:r>
          </a:p>
          <a:p>
            <a:r>
              <a:rPr lang="en-US" sz="2300" dirty="0" err="1">
                <a:solidFill>
                  <a:schemeClr val="tx1"/>
                </a:solidFill>
              </a:rPr>
              <a:t>Yog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koj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hnov</a:t>
            </a:r>
            <a:r>
              <a:rPr lang="en-US" sz="2300" dirty="0">
                <a:solidFill>
                  <a:schemeClr val="tx1"/>
                </a:solidFill>
              </a:rPr>
              <a:t> tau </a:t>
            </a:r>
            <a:r>
              <a:rPr lang="en-US" sz="2300" dirty="0" err="1">
                <a:solidFill>
                  <a:schemeClr val="tx1"/>
                </a:solidFill>
              </a:rPr>
              <a:t>cov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tsos</a:t>
            </a:r>
            <a:r>
              <a:rPr lang="en-US" sz="2300" dirty="0">
                <a:solidFill>
                  <a:schemeClr val="tx1"/>
                </a:solidFill>
              </a:rPr>
              <a:t> mob no, hu </a:t>
            </a:r>
            <a:r>
              <a:rPr lang="en-US" sz="2300" dirty="0" err="1">
                <a:solidFill>
                  <a:schemeClr val="tx1"/>
                </a:solidFill>
              </a:rPr>
              <a:t>mus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rau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koj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nais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tim</a:t>
            </a:r>
            <a:r>
              <a:rPr lang="en-US" sz="2300" dirty="0">
                <a:solidFill>
                  <a:schemeClr val="tx1"/>
                </a:solidFill>
              </a:rPr>
              <a:t> chaw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hauj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lwm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lossis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tus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sawv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cev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rau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koj</a:t>
            </a:r>
            <a:r>
              <a:rPr lang="en-US" sz="2300" dirty="0">
                <a:solidFill>
                  <a:schemeClr val="tx1"/>
                </a:solidFill>
              </a:rPr>
              <a:t> chaw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hauj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lwm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thiab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txhob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tuaj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hauj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lwm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  <a:r>
              <a:rPr lang="en-US" sz="2300" dirty="0">
                <a:solidFill>
                  <a:srgbClr val="FF0000"/>
                </a:solidFill>
              </a:rPr>
              <a:t>(Sau </a:t>
            </a:r>
            <a:r>
              <a:rPr lang="en-US" sz="2300" dirty="0" err="1">
                <a:solidFill>
                  <a:srgbClr val="FF0000"/>
                </a:solidFill>
              </a:rPr>
              <a:t>lub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npe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thiab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xov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tooj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rau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tus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neeg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yuav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tsum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mus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rau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thiab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ceeb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toom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thaum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tsis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tuaj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ua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hauj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lwm</a:t>
            </a:r>
            <a:r>
              <a:rPr lang="en-US" sz="2300" dirty="0">
                <a:solidFill>
                  <a:srgbClr val="FF0000"/>
                </a:solidFill>
              </a:rPr>
              <a:t>)</a:t>
            </a:r>
          </a:p>
          <a:p>
            <a:endParaRPr lang="en-US" sz="23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31276-0BB2-4F5F-B0B2-0931B4699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733F-0C21-4884-8F91-526FF1FDED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884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OVID-19 Training   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92&quot;/&gt;&lt;/object&gt;&lt;object type=&quot;3&quot; unique_id=&quot;10005&quot;&gt;&lt;property id=&quot;20148&quot; value=&quot;5&quot;/&gt;&lt;property id=&quot;20300&quot; value=&quot;Slide 3 - &amp;quot;Supervisor Notes:&amp;quot;&quot;/&gt;&lt;property id=&quot;20307&quot; value=&quot;257&quot;/&gt;&lt;/object&gt;&lt;object type=&quot;3&quot; unique_id=&quot;10006&quot;&gt;&lt;property id=&quot;20148&quot; value=&quot;5&quot;/&gt;&lt;property id=&quot;20300&quot; value=&quot;Slide 4 - &amp;quot;1. SARS-COV2&amp;quot;&quot;/&gt;&lt;property id=&quot;20307&quot; value=&quot;284&quot;/&gt;&lt;/object&gt;&lt;object type=&quot;3&quot; unique_id=&quot;10007&quot;&gt;&lt;property id=&quot;20148&quot; value=&quot;5&quot;/&gt;&lt;property id=&quot;20300&quot; value=&quot;Slide 5 - &amp;quot;Supervisor Notes:&amp;quot;&quot;/&gt;&lt;property id=&quot;20307&quot; value=&quot;285&quot;/&gt;&lt;/object&gt;&lt;object type=&quot;3&quot; unique_id=&quot;10008&quot;&gt;&lt;property id=&quot;20148&quot; value=&quot;5&quot;/&gt;&lt;property id=&quot;20300&quot; value=&quot;Slide 6 - &amp;quot;1. How it spreads?&amp;quot;&quot;/&gt;&lt;property id=&quot;20307&quot; value=&quot;258&quot;/&gt;&lt;/object&gt;&lt;object type=&quot;3&quot; unique_id=&quot;10009&quot;&gt;&lt;property id=&quot;20148&quot; value=&quot;5&quot;/&gt;&lt;property id=&quot;20300&quot; value=&quot;Slide 7 - &amp;quot;Supervisor Notes:&amp;quot;&quot;/&gt;&lt;property id=&quot;20307&quot; value=&quot;259&quot;/&gt;&lt;/object&gt;&lt;object type=&quot;3&quot; unique_id=&quot;10010&quot;&gt;&lt;property id=&quot;20148&quot; value=&quot;5&quot;/&gt;&lt;property id=&quot;20300&quot; value=&quot;Slide 8 - &amp;quot;1. Symptoms = Signs&amp;quot;&quot;/&gt;&lt;property id=&quot;20307&quot; value=&quot;260&quot;/&gt;&lt;/object&gt;&lt;object type=&quot;3&quot; unique_id=&quot;10011&quot;&gt;&lt;property id=&quot;20148&quot; value=&quot;5&quot;/&gt;&lt;property id=&quot;20300&quot; value=&quot;Slide 9 - &amp;quot;Supervisor Notes:&amp;quot;&quot;/&gt;&lt;property id=&quot;20307&quot; value=&quot;261&quot;/&gt;&lt;/object&gt;&lt;object type=&quot;3&quot; unique_id=&quot;10012&quot;&gt;&lt;property id=&quot;20148&quot; value=&quot;5&quot;/&gt;&lt;property id=&quot;20300&quot; value=&quot;Slide 10 - &amp;quot;2. What to do to stay safe and stop the spread&amp;quot;&quot;/&gt;&lt;property id=&quot;20307&quot; value=&quot;262&quot;/&gt;&lt;/object&gt;&lt;object type=&quot;3&quot; unique_id=&quot;10013&quot;&gt;&lt;property id=&quot;20148&quot; value=&quot;5&quot;/&gt;&lt;property id=&quot;20300&quot; value=&quot;Slide 11 - &amp;quot;Supervisor Notes:&amp;quot;&quot;/&gt;&lt;property id=&quot;20307&quot; value=&quot;263&quot;/&gt;&lt;/object&gt;&lt;object type=&quot;3&quot; unique_id=&quot;10014&quot;&gt;&lt;property id=&quot;20148&quot; value=&quot;5&quot;/&gt;&lt;property id=&quot;20300&quot; value=&quot;Slide 12 - &amp;quot;2. Workplace Practices to Stay Safe&amp;quot;&quot;/&gt;&lt;property id=&quot;20307&quot; value=&quot;267&quot;/&gt;&lt;/object&gt;&lt;object type=&quot;3&quot; unique_id=&quot;10015&quot;&gt;&lt;property id=&quot;20148&quot; value=&quot;5&quot;/&gt;&lt;property id=&quot;20300&quot; value=&quot;Slide 13 - &amp;quot;Supervisor Notes:&amp;quot;&quot;/&gt;&lt;property id=&quot;20307&quot; value=&quot;268&quot;/&gt;&lt;/object&gt;&lt;object type=&quot;3&quot; unique_id=&quot;10016&quot;&gt;&lt;property id=&quot;20148&quot; value=&quot;5&quot;/&gt;&lt;property id=&quot;20300&quot; value=&quot;Slide 14 - &amp;quot;2. Identification and Evaluation of Hazards&amp;quot;&quot;/&gt;&lt;property id=&quot;20307&quot; value=&quot;286&quot;/&gt;&lt;/object&gt;&lt;object type=&quot;3&quot; unique_id=&quot;10017&quot;&gt;&lt;property id=&quot;20148&quot; value=&quot;5&quot;/&gt;&lt;property id=&quot;20300&quot; value=&quot;Slide 15 - &amp;quot;Supervisor Notes:&amp;amp;#x09;&amp;quot;&quot;/&gt;&lt;property id=&quot;20307&quot; value=&quot;287&quot;/&gt;&lt;/object&gt;&lt;object type=&quot;3&quot; unique_id=&quot;10018&quot;&gt;&lt;property id=&quot;20148&quot; value=&quot;5&quot;/&gt;&lt;property id=&quot;20300&quot; value=&quot;Slide 16 - &amp;quot;3. Not feeling well and suspect you may have COVID-19&amp;quot;&quot;/&gt;&lt;property id=&quot;20307&quot; value=&quot;264&quot;/&gt;&lt;/object&gt;&lt;object type=&quot;3&quot; unique_id=&quot;10019&quot;&gt;&lt;property id=&quot;20148&quot; value=&quot;5&quot;/&gt;&lt;property id=&quot;20300&quot; value=&quot;Slide 17 - &amp;quot;Supervisor Notes:&amp;quot;&quot;/&gt;&lt;property id=&quot;20307&quot; value=&quot;265&quot;/&gt;&lt;/object&gt;&lt;object type=&quot;3&quot; unique_id=&quot;10020&quot;&gt;&lt;property id=&quot;20148&quot; value=&quot;5&quot;/&gt;&lt;property id=&quot;20300&quot; value=&quot;Slide 18 - &amp;quot;4. COVID-19 Supplemental Paid Sick Leave&amp;quot;&quot;/&gt;&lt;property id=&quot;20307&quot; value=&quot;288&quot;/&gt;&lt;/object&gt;&lt;object type=&quot;3&quot; unique_id=&quot;10021&quot;&gt;&lt;property id=&quot;20148&quot; value=&quot;5&quot;/&gt;&lt;property id=&quot;20300&quot; value=&quot;Slide 19 - &amp;quot;Supervisor Notes:&amp;quot;&quot;/&gt;&lt;property id=&quot;20307&quot; value=&quot;289&quot;/&gt;&lt;/object&gt;&lt;object type=&quot;3&quot; unique_id=&quot;10022&quot;&gt;&lt;property id=&quot;20148&quot; value=&quot;5&quot;/&gt;&lt;property id=&quot;20300&quot; value=&quot;Slide 20 - &amp;quot;4. Other Paid Leave Benefits Available&amp;quot;&quot;/&gt;&lt;property id=&quot;20307&quot; value=&quot;290&quot;/&gt;&lt;/object&gt;&lt;object type=&quot;3&quot; unique_id=&quot;10023&quot;&gt;&lt;property id=&quot;20148&quot; value=&quot;5&quot;/&gt;&lt;property id=&quot;20300&quot; value=&quot;Slide 21 - &amp;quot;Supervisor Notes:&amp;quot;&quot;/&gt;&lt;property id=&quot;20307&quot; value=&quot;291&quot;/&gt;&lt;/object&gt;&lt;object type=&quot;3&quot; unique_id=&quot;10024&quot;&gt;&lt;property id=&quot;20148&quot; value=&quot;5&quot;/&gt;&lt;property id=&quot;20300&quot; value=&quot;Slide 22 - &amp;quot;5. COVID-19 Testing&amp;quot;&quot;/&gt;&lt;property id=&quot;20307&quot; value=&quot;272&quot;/&gt;&lt;/object&gt;&lt;object type=&quot;3&quot; unique_id=&quot;10025&quot;&gt;&lt;property id=&quot;20148&quot; value=&quot;5&quot;/&gt;&lt;property id=&quot;20300&quot; value=&quot;Slide 23 - &amp;quot; Supervisor Notes:&amp;quot;&quot;/&gt;&lt;property id=&quot;20307&quot; value=&quot;266&quot;/&gt;&lt;/object&gt;&lt;object type=&quot;3&quot; unique_id=&quot;10026&quot;&gt;&lt;property id=&quot;20148&quot; value=&quot;5&quot;/&gt;&lt;property id=&quot;20300&quot; value=&quot;Slide 24 - &amp;quot;5. COVID-19 Testing Results&amp;quot;&quot;/&gt;&lt;property id=&quot;20307&quot; value=&quot;274&quot;/&gt;&lt;/object&gt;&lt;object type=&quot;3&quot; unique_id=&quot;10027&quot;&gt;&lt;property id=&quot;20148&quot; value=&quot;5&quot;/&gt;&lt;property id=&quot;20300&quot; value=&quot;Slide 25 - &amp;quot;Supervisor Notes:&amp;quot;&quot;/&gt;&lt;property id=&quot;20307&quot; value=&quot;275&quot;/&gt;&lt;/object&gt;&lt;object type=&quot;3&quot; unique_id=&quot;10028&quot;&gt;&lt;property id=&quot;20148&quot; value=&quot;5&quot;/&gt;&lt;property id=&quot;20300&quot; value=&quot;Slide 26 - &amp;quot;6. Vaccinations &amp;quot;&quot;/&gt;&lt;property id=&quot;20307&quot; value=&quot;276&quot;/&gt;&lt;/object&gt;&lt;object type=&quot;3&quot; unique_id=&quot;10029&quot;&gt;&lt;property id=&quot;20148&quot; value=&quot;5&quot;/&gt;&lt;property id=&quot;20300&quot; value=&quot;Slide 27 - &amp;quot;Supervisor Notes:&amp;quot;&quot;/&gt;&lt;property id=&quot;20307&quot; value=&quot;294&quot;/&gt;&lt;/object&gt;&lt;object type=&quot;3&quot; unique_id=&quot;10030&quot;&gt;&lt;property id=&quot;20148&quot; value=&quot;5&quot;/&gt;&lt;property id=&quot;20300&quot; value=&quot;Slide 28 - &amp;quot;Thank you for your participation!&amp;quot;&quot;/&gt;&lt;property id=&quot;20307&quot; value=&quot;293&quot;/&gt;&lt;/object&gt;&lt;object type=&quot;3&quot; unique_id=&quot;10032&quot;&gt;&lt;property id=&quot;20148&quot; value=&quot;5&quot;/&gt;&lt;property id=&quot;20300&quot; value=&quot;Slide 30 - &amp;quot;Supervisor Notes:&amp;quot;&quot;/&gt;&lt;property id=&quot;20307&quot; value=&quot;283&quot;/&gt;&lt;/object&gt;&lt;object type=&quot;3&quot; unique_id=&quot;10097&quot;&gt;&lt;property id=&quot;20148&quot; value=&quot;5&quot;/&gt;&lt;property id=&quot;20300&quot; value=&quot;Slide 29&quot;/&gt;&lt;property id=&quot;20307&quot; value=&quot;295&quot;/&gt;&lt;/object&gt;&lt;/object&gt;&lt;object type=&quot;8&quot; unique_id=&quot;1006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AD43ACD725484DBB13C47CE91606AA" ma:contentTypeVersion="13" ma:contentTypeDescription="Create a new document." ma:contentTypeScope="" ma:versionID="e4ac12a55902f5187f18a70dbc4f60f7">
  <xsd:schema xmlns:xsd="http://www.w3.org/2001/XMLSchema" xmlns:xs="http://www.w3.org/2001/XMLSchema" xmlns:p="http://schemas.microsoft.com/office/2006/metadata/properties" xmlns:ns2="86f71e18-8081-40e3-8471-3781e9e920b5" xmlns:ns3="5d94a215-74d6-4ff6-b252-4f967be9630a" targetNamespace="http://schemas.microsoft.com/office/2006/metadata/properties" ma:root="true" ma:fieldsID="214ceb81ba58009a4f369bb172f6e3f2" ns2:_="" ns3:_="">
    <xsd:import namespace="86f71e18-8081-40e3-8471-3781e9e920b5"/>
    <xsd:import namespace="5d94a215-74d6-4ff6-b252-4f967be963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71e18-8081-40e3-8471-3781e9e92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94a215-74d6-4ff6-b252-4f967be9630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737596-CD34-4C46-8BC7-9988DA3FCE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5DA576-E65F-43B2-BFEE-0ACB45B592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f71e18-8081-40e3-8471-3781e9e920b5"/>
    <ds:schemaRef ds:uri="5d94a215-74d6-4ff6-b252-4f967be963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E440BF-AFE2-45BA-A4F8-A6A492A52F41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d94a215-74d6-4ff6-b252-4f967be9630a"/>
    <ds:schemaRef ds:uri="86f71e18-8081-40e3-8471-3781e9e920b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4381</TotalTime>
  <Words>2951</Words>
  <Application>Microsoft Office PowerPoint</Application>
  <PresentationFormat>Widescreen</PresentationFormat>
  <Paragraphs>191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Garamond</vt:lpstr>
      <vt:lpstr>Roboto</vt:lpstr>
      <vt:lpstr>Times New Roman</vt:lpstr>
      <vt:lpstr>Retrospect</vt:lpstr>
      <vt:lpstr> Kev Kawm Txog  COVID-19 </vt:lpstr>
      <vt:lpstr>PowerPoint Presentation</vt:lpstr>
      <vt:lpstr> Tus Saib Xyuas Hauj Lwm Cov Ntaub Ntawv:</vt:lpstr>
      <vt:lpstr>1. SARS-COV2</vt:lpstr>
      <vt:lpstr>Tus Saib Xyuas Hauj Lwm Cov Ntaub Ntawv:</vt:lpstr>
      <vt:lpstr>1. Nws kis tau li cas?</vt:lpstr>
      <vt:lpstr>Tus Saib Xyuas Hauj Lwm Cov Ntaub Ntawv:</vt:lpstr>
      <vt:lpstr>1. Tsos Mob = Qhia Tias Muaj</vt:lpstr>
      <vt:lpstr>Tus Saib Xyuas Hauj Lwm Cov Ntaub Ntawv:</vt:lpstr>
      <vt:lpstr>2. Yuav ua li cas thiaj li yuav nyob nyab xeeb thiab txwv tsis txhob kis tawm tus kab mob</vt:lpstr>
      <vt:lpstr>Tus Saib Xyuas Hauj Lwm Cov Ntaub Ntawv:</vt:lpstr>
      <vt:lpstr>2.  Ua li cas thiab li nyob tau nyab xeeb thiab txwv txoj kev kis tu kab mob</vt:lpstr>
      <vt:lpstr>Tus Saib Xyuas Hauj Lwm Cov Ntaub Ntawv:</vt:lpstr>
      <vt:lpstr>2. Kev Xyaum Ua Kom Nyab Xeeb tim Chaw Ua Hauj Lwm </vt:lpstr>
      <vt:lpstr>Tus Saib Xyuas Hauj Lwm Cov Ntaub Ntawv:</vt:lpstr>
      <vt:lpstr>2. Daim ntawv qhia npe thaib Kuaj cov khoom muaj kev phom sij</vt:lpstr>
      <vt:lpstr>Tus Saib Xyuas Hauj Lwm Cov Ntaub Ntawv:  </vt:lpstr>
      <vt:lpstr>3. Tsis xis neej thiab xav tias tej zaum muaj tus kab mob COVID-19</vt:lpstr>
      <vt:lpstr>Tus Saib Xyuas Hauj Lwm Cov Ntaub Ntawv:</vt:lpstr>
      <vt:lpstr>4. COVID-19 Kev Pab Them Nyiaj Ntxiv Mus Nyob Thaum Mob</vt:lpstr>
      <vt:lpstr>Tus Saib Xyuas Hauj Lwm Cov Ntaub Ntawv:</vt:lpstr>
      <vt:lpstr>4. Lwm Cov Txiaj Ntsig Them Nyob Thaum Muaj Mob </vt:lpstr>
      <vt:lpstr>Tus Saib Xyuas Hauj Lwm Cov Ntaub Ntawv:</vt:lpstr>
      <vt:lpstr>5. Mus kuaj COVID-19</vt:lpstr>
      <vt:lpstr> Tus Saib Xyuas Hauj Lwm Cov Ntaub Ntawv:</vt:lpstr>
      <vt:lpstr>5. COVID-19 Kuaj Qhia Tau Li Cas</vt:lpstr>
      <vt:lpstr>Tus Saib Xyuas Hauj Lwm Cov Ntaub Ntawv:</vt:lpstr>
      <vt:lpstr>6.Txhaj Koob Tshuaj Tiv Thaiv Kab Mob </vt:lpstr>
      <vt:lpstr>Tus Saib Xyuas Hauj Lwm Cov Ntaub Ntawv:</vt:lpstr>
      <vt:lpstr>Ua Tsaug rau koj kev koom tes!</vt:lpstr>
      <vt:lpstr>PowerPoint Presentation</vt:lpstr>
      <vt:lpstr>Tus Saib Xyuas Hauj Lwm Cov Ntaub Ntawv: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Angelina Ceja</dc:creator>
  <cp:lastModifiedBy>Gao Lee Moua</cp:lastModifiedBy>
  <cp:revision>61</cp:revision>
  <cp:lastPrinted>2021-06-03T20:20:16Z</cp:lastPrinted>
  <dcterms:created xsi:type="dcterms:W3CDTF">2021-03-30T16:44:39Z</dcterms:created>
  <dcterms:modified xsi:type="dcterms:W3CDTF">2021-09-08T04:52:53Z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0x01010045AD43ACD725484DBB13C47CE91606AA</vt:lpwstr>
  </property>
</Properties>
</file>